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8" r:id="rId2"/>
    <p:sldId id="259" r:id="rId3"/>
    <p:sldId id="260" r:id="rId4"/>
    <p:sldId id="257" r:id="rId5"/>
    <p:sldId id="270" r:id="rId6"/>
    <p:sldId id="269" r:id="rId7"/>
    <p:sldId id="261" r:id="rId8"/>
    <p:sldId id="262" r:id="rId9"/>
    <p:sldId id="266" r:id="rId10"/>
    <p:sldId id="264" r:id="rId11"/>
    <p:sldId id="267" r:id="rId12"/>
    <p:sldId id="268" r:id="rId13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697"/>
    <a:srgbClr val="83C55B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2842" autoAdjust="0"/>
  </p:normalViewPr>
  <p:slideViewPr>
    <p:cSldViewPr snapToGrid="0" showGuides="1">
      <p:cViewPr varScale="1">
        <p:scale>
          <a:sx n="154" d="100"/>
          <a:sy n="154" d="100"/>
        </p:scale>
        <p:origin x="138" y="126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8AE462-416C-45BB-A8DA-22F3E4BC009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B512EFE0-3A5F-434A-8A0D-51B56EA388E0}">
      <dgm:prSet phldrT="[Text]" custT="1"/>
      <dgm:spPr/>
      <dgm:t>
        <a:bodyPr/>
        <a:lstStyle/>
        <a:p>
          <a:r>
            <a:rPr lang="sv-SE" sz="1600" dirty="0">
              <a:latin typeface="Calibri" panose="020F0502020204030204" pitchFamily="34" charset="0"/>
              <a:cs typeface="Calibri" panose="020F0502020204030204" pitchFamily="34" charset="0"/>
            </a:rPr>
            <a:t>Länsstyrgrupp</a:t>
          </a:r>
        </a:p>
      </dgm:t>
    </dgm:pt>
    <dgm:pt modelId="{7866CB6E-C3A6-4CCA-A0B2-405EAED182E8}" type="parTrans" cxnId="{C6CE805A-F0E0-4857-96EE-1CFEE32E405C}">
      <dgm:prSet/>
      <dgm:spPr/>
      <dgm:t>
        <a:bodyPr/>
        <a:lstStyle/>
        <a:p>
          <a:endParaRPr lang="sv-SE"/>
        </a:p>
      </dgm:t>
    </dgm:pt>
    <dgm:pt modelId="{4515783A-4871-4ED0-ACFF-AA75EA8761F5}" type="sibTrans" cxnId="{C6CE805A-F0E0-4857-96EE-1CFEE32E405C}">
      <dgm:prSet/>
      <dgm:spPr/>
      <dgm:t>
        <a:bodyPr/>
        <a:lstStyle/>
        <a:p>
          <a:endParaRPr lang="sv-SE"/>
        </a:p>
      </dgm:t>
    </dgm:pt>
    <dgm:pt modelId="{B5DAF813-2EAF-45A2-B868-59A1A3746DEC}" type="asst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 sz="1400" dirty="0">
              <a:latin typeface="Calibri" panose="020F0502020204030204" pitchFamily="34" charset="0"/>
              <a:cs typeface="Calibri" panose="020F0502020204030204" pitchFamily="34" charset="0"/>
            </a:rPr>
            <a:t>AU</a:t>
          </a:r>
        </a:p>
      </dgm:t>
    </dgm:pt>
    <dgm:pt modelId="{E95B819F-9165-434D-9E94-4F809E8A50E1}" type="parTrans" cxnId="{89510B37-6CD4-4076-9D13-78F6FE0C2798}">
      <dgm:prSet/>
      <dgm:spPr/>
      <dgm:t>
        <a:bodyPr/>
        <a:lstStyle/>
        <a:p>
          <a:endParaRPr lang="sv-SE"/>
        </a:p>
      </dgm:t>
    </dgm:pt>
    <dgm:pt modelId="{21A74810-B0C7-4A73-A06A-26B7A3253921}" type="sibTrans" cxnId="{89510B37-6CD4-4076-9D13-78F6FE0C2798}">
      <dgm:prSet/>
      <dgm:spPr/>
      <dgm:t>
        <a:bodyPr/>
        <a:lstStyle/>
        <a:p>
          <a:endParaRPr lang="sv-SE"/>
        </a:p>
      </dgm:t>
    </dgm:pt>
    <dgm:pt modelId="{CBB6F006-FE3E-4CD7-BB4B-F30A4F6F16D8}">
      <dgm:prSet phldrT="[Text]" custT="1"/>
      <dgm:spPr/>
      <dgm:t>
        <a:bodyPr/>
        <a:lstStyle/>
        <a:p>
          <a:r>
            <a:rPr lang="sv-SE" sz="1200" dirty="0">
              <a:latin typeface="Calibri" panose="020F0502020204030204" pitchFamily="34" charset="0"/>
              <a:cs typeface="Calibri" panose="020F0502020204030204" pitchFamily="34" charset="0"/>
            </a:rPr>
            <a:t>Länsdel Boden/Luleå </a:t>
          </a:r>
        </a:p>
      </dgm:t>
    </dgm:pt>
    <dgm:pt modelId="{D4544521-D2BD-440B-A93B-79F1BC63C12C}" type="parTrans" cxnId="{1EEF25A6-0EC4-486C-8E88-DFB9F30FF780}">
      <dgm:prSet/>
      <dgm:spPr/>
      <dgm:t>
        <a:bodyPr/>
        <a:lstStyle/>
        <a:p>
          <a:endParaRPr lang="sv-SE"/>
        </a:p>
      </dgm:t>
    </dgm:pt>
    <dgm:pt modelId="{D1E585A3-6940-4AB9-9662-360404A925C1}" type="sibTrans" cxnId="{1EEF25A6-0EC4-486C-8E88-DFB9F30FF780}">
      <dgm:prSet/>
      <dgm:spPr/>
      <dgm:t>
        <a:bodyPr/>
        <a:lstStyle/>
        <a:p>
          <a:endParaRPr lang="sv-SE"/>
        </a:p>
      </dgm:t>
    </dgm:pt>
    <dgm:pt modelId="{A2640D59-259D-4B71-ABD2-A205268A561C}">
      <dgm:prSet phldrT="[Text]" custT="1"/>
      <dgm:spPr/>
      <dgm:t>
        <a:bodyPr/>
        <a:lstStyle/>
        <a:p>
          <a:r>
            <a:rPr lang="sv-SE" sz="1200" dirty="0">
              <a:latin typeface="Calibri" panose="020F0502020204030204" pitchFamily="34" charset="0"/>
              <a:cs typeface="Calibri" panose="020F0502020204030204" pitchFamily="34" charset="0"/>
            </a:rPr>
            <a:t>Länsdel </a:t>
          </a:r>
        </a:p>
        <a:p>
          <a:r>
            <a:rPr lang="sv-SE" sz="1200" dirty="0">
              <a:latin typeface="Calibri" panose="020F0502020204030204" pitchFamily="34" charset="0"/>
              <a:cs typeface="Calibri" panose="020F0502020204030204" pitchFamily="34" charset="0"/>
            </a:rPr>
            <a:t>Norra </a:t>
          </a:r>
        </a:p>
      </dgm:t>
    </dgm:pt>
    <dgm:pt modelId="{E47C7C36-463E-4229-9CF6-405A1E0C4663}" type="parTrans" cxnId="{52A46BAD-11F8-473D-B853-5917201C006F}">
      <dgm:prSet/>
      <dgm:spPr/>
      <dgm:t>
        <a:bodyPr/>
        <a:lstStyle/>
        <a:p>
          <a:endParaRPr lang="sv-SE"/>
        </a:p>
      </dgm:t>
    </dgm:pt>
    <dgm:pt modelId="{956AE49D-3257-4190-9B9D-BD1314646182}" type="sibTrans" cxnId="{52A46BAD-11F8-473D-B853-5917201C006F}">
      <dgm:prSet/>
      <dgm:spPr/>
      <dgm:t>
        <a:bodyPr/>
        <a:lstStyle/>
        <a:p>
          <a:endParaRPr lang="sv-SE"/>
        </a:p>
      </dgm:t>
    </dgm:pt>
    <dgm:pt modelId="{3C351AF8-1BF8-466C-872C-CA01C1B9BEB3}">
      <dgm:prSet phldrT="[Text]" custT="1"/>
      <dgm:spPr/>
      <dgm:t>
        <a:bodyPr/>
        <a:lstStyle/>
        <a:p>
          <a:r>
            <a:rPr lang="sv-SE" sz="1200" dirty="0">
              <a:latin typeface="Calibri" panose="020F0502020204030204" pitchFamily="34" charset="0"/>
              <a:cs typeface="Calibri" panose="020F0502020204030204" pitchFamily="34" charset="0"/>
            </a:rPr>
            <a:t>Länsdel</a:t>
          </a:r>
        </a:p>
        <a:p>
          <a:r>
            <a:rPr lang="sv-SE" sz="1200" dirty="0" smtClean="0">
              <a:latin typeface="Calibri" panose="020F0502020204030204" pitchFamily="34" charset="0"/>
              <a:cs typeface="Calibri" panose="020F0502020204030204" pitchFamily="34" charset="0"/>
            </a:rPr>
            <a:t>Piteå </a:t>
          </a:r>
          <a:r>
            <a:rPr lang="sv-SE" sz="1200" dirty="0">
              <a:latin typeface="Calibri" panose="020F0502020204030204" pitchFamily="34" charset="0"/>
              <a:cs typeface="Calibri" panose="020F0502020204030204" pitchFamily="34" charset="0"/>
            </a:rPr>
            <a:t>Älvdal</a:t>
          </a:r>
        </a:p>
      </dgm:t>
    </dgm:pt>
    <dgm:pt modelId="{B20F7BAC-685A-46B1-87BF-D1FD2EA45A05}" type="parTrans" cxnId="{D8FB110A-E052-45CA-A3B1-1F1E53866BAC}">
      <dgm:prSet/>
      <dgm:spPr/>
      <dgm:t>
        <a:bodyPr/>
        <a:lstStyle/>
        <a:p>
          <a:endParaRPr lang="sv-SE"/>
        </a:p>
      </dgm:t>
    </dgm:pt>
    <dgm:pt modelId="{AA86E585-61EE-4DB9-91FC-A906110EEEA9}" type="sibTrans" cxnId="{D8FB110A-E052-45CA-A3B1-1F1E53866BAC}">
      <dgm:prSet/>
      <dgm:spPr/>
      <dgm:t>
        <a:bodyPr/>
        <a:lstStyle/>
        <a:p>
          <a:endParaRPr lang="sv-SE"/>
        </a:p>
      </dgm:t>
    </dgm:pt>
    <dgm:pt modelId="{18192378-6E33-468E-8814-CCA93AAE1A40}">
      <dgm:prSet custT="1"/>
      <dgm:spPr/>
      <dgm:t>
        <a:bodyPr/>
        <a:lstStyle/>
        <a:p>
          <a:r>
            <a:rPr lang="sv-SE" sz="1200" dirty="0">
              <a:latin typeface="Calibri" panose="020F0502020204030204" pitchFamily="34" charset="0"/>
              <a:cs typeface="Calibri" panose="020F0502020204030204" pitchFamily="34" charset="0"/>
            </a:rPr>
            <a:t>Länsdel </a:t>
          </a:r>
        </a:p>
        <a:p>
          <a:r>
            <a:rPr lang="sv-SE" sz="1200" dirty="0" smtClean="0">
              <a:latin typeface="Calibri" panose="020F0502020204030204" pitchFamily="34" charset="0"/>
              <a:cs typeface="Calibri" panose="020F0502020204030204" pitchFamily="34" charset="0"/>
            </a:rPr>
            <a:t>Östra</a:t>
          </a:r>
          <a:endParaRPr lang="sv-SE" sz="12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D430A99-85C3-43D9-B2BD-5F64DEBA6C8D}" type="parTrans" cxnId="{94CCF417-1894-4448-8A86-E6609AE9B917}">
      <dgm:prSet/>
      <dgm:spPr/>
      <dgm:t>
        <a:bodyPr/>
        <a:lstStyle/>
        <a:p>
          <a:endParaRPr lang="sv-SE"/>
        </a:p>
      </dgm:t>
    </dgm:pt>
    <dgm:pt modelId="{80B2798F-DE09-4355-A223-52F774C8344D}" type="sibTrans" cxnId="{94CCF417-1894-4448-8A86-E6609AE9B917}">
      <dgm:prSet/>
      <dgm:spPr/>
      <dgm:t>
        <a:bodyPr/>
        <a:lstStyle/>
        <a:p>
          <a:endParaRPr lang="sv-SE"/>
        </a:p>
      </dgm:t>
    </dgm:pt>
    <dgm:pt modelId="{CF33051C-B983-4FEC-8EAF-78AC9C3746ED}" type="pres">
      <dgm:prSet presAssocID="{188AE462-416C-45BB-A8DA-22F3E4BC009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v-SE"/>
        </a:p>
      </dgm:t>
    </dgm:pt>
    <dgm:pt modelId="{5970D077-2F62-4B60-A5EF-2A644A5F9000}" type="pres">
      <dgm:prSet presAssocID="{B512EFE0-3A5F-434A-8A0D-51B56EA388E0}" presName="hierRoot1" presStyleCnt="0">
        <dgm:presLayoutVars>
          <dgm:hierBranch val="init"/>
        </dgm:presLayoutVars>
      </dgm:prSet>
      <dgm:spPr/>
    </dgm:pt>
    <dgm:pt modelId="{211641E9-04E1-4D37-92A4-035D72BC4AAB}" type="pres">
      <dgm:prSet presAssocID="{B512EFE0-3A5F-434A-8A0D-51B56EA388E0}" presName="rootComposite1" presStyleCnt="0"/>
      <dgm:spPr/>
    </dgm:pt>
    <dgm:pt modelId="{35EB886B-9F2F-4F14-BDF5-458E502FE628}" type="pres">
      <dgm:prSet presAssocID="{B512EFE0-3A5F-434A-8A0D-51B56EA388E0}" presName="rootText1" presStyleLbl="node0" presStyleIdx="0" presStyleCnt="1" custScaleX="148940" custLinFactNeighborX="0" custLinFactNeighborY="-8743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0F7D2BCC-E53A-46C8-91E7-1BD2D3D8CA25}" type="pres">
      <dgm:prSet presAssocID="{B512EFE0-3A5F-434A-8A0D-51B56EA388E0}" presName="rootConnector1" presStyleLbl="node1" presStyleIdx="0" presStyleCnt="0"/>
      <dgm:spPr/>
      <dgm:t>
        <a:bodyPr/>
        <a:lstStyle/>
        <a:p>
          <a:endParaRPr lang="sv-SE"/>
        </a:p>
      </dgm:t>
    </dgm:pt>
    <dgm:pt modelId="{AB618D81-E788-4674-AC91-2E0E37AA5A9A}" type="pres">
      <dgm:prSet presAssocID="{B512EFE0-3A5F-434A-8A0D-51B56EA388E0}" presName="hierChild2" presStyleCnt="0"/>
      <dgm:spPr/>
    </dgm:pt>
    <dgm:pt modelId="{3EF15B7A-75F5-4E11-A390-0D394BD39572}" type="pres">
      <dgm:prSet presAssocID="{D4544521-D2BD-440B-A93B-79F1BC63C12C}" presName="Name37" presStyleLbl="parChTrans1D2" presStyleIdx="0" presStyleCnt="5"/>
      <dgm:spPr/>
      <dgm:t>
        <a:bodyPr/>
        <a:lstStyle/>
        <a:p>
          <a:endParaRPr lang="sv-SE"/>
        </a:p>
      </dgm:t>
    </dgm:pt>
    <dgm:pt modelId="{34EB49D5-0B06-4F9B-AF13-B7B01AE9C1A8}" type="pres">
      <dgm:prSet presAssocID="{CBB6F006-FE3E-4CD7-BB4B-F30A4F6F16D8}" presName="hierRoot2" presStyleCnt="0">
        <dgm:presLayoutVars>
          <dgm:hierBranch val="init"/>
        </dgm:presLayoutVars>
      </dgm:prSet>
      <dgm:spPr/>
    </dgm:pt>
    <dgm:pt modelId="{CEC920C7-82DB-4822-8A12-E025FD0EED19}" type="pres">
      <dgm:prSet presAssocID="{CBB6F006-FE3E-4CD7-BB4B-F30A4F6F16D8}" presName="rootComposite" presStyleCnt="0"/>
      <dgm:spPr/>
    </dgm:pt>
    <dgm:pt modelId="{A82C7B6C-0257-4957-AF91-2AF0595BE76A}" type="pres">
      <dgm:prSet presAssocID="{CBB6F006-FE3E-4CD7-BB4B-F30A4F6F16D8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F1DC76B9-4027-4956-A6D9-86275B312779}" type="pres">
      <dgm:prSet presAssocID="{CBB6F006-FE3E-4CD7-BB4B-F30A4F6F16D8}" presName="rootConnector" presStyleLbl="node2" presStyleIdx="0" presStyleCnt="4"/>
      <dgm:spPr/>
      <dgm:t>
        <a:bodyPr/>
        <a:lstStyle/>
        <a:p>
          <a:endParaRPr lang="sv-SE"/>
        </a:p>
      </dgm:t>
    </dgm:pt>
    <dgm:pt modelId="{E85C48DD-976C-4D78-8A4B-6FF8F2C065C9}" type="pres">
      <dgm:prSet presAssocID="{CBB6F006-FE3E-4CD7-BB4B-F30A4F6F16D8}" presName="hierChild4" presStyleCnt="0"/>
      <dgm:spPr/>
    </dgm:pt>
    <dgm:pt modelId="{2FDDEC39-57F5-4EB7-BDD1-01F34B780D28}" type="pres">
      <dgm:prSet presAssocID="{CBB6F006-FE3E-4CD7-BB4B-F30A4F6F16D8}" presName="hierChild5" presStyleCnt="0"/>
      <dgm:spPr/>
    </dgm:pt>
    <dgm:pt modelId="{CAF00714-141A-4638-A07D-54908608C132}" type="pres">
      <dgm:prSet presAssocID="{E47C7C36-463E-4229-9CF6-405A1E0C4663}" presName="Name37" presStyleLbl="parChTrans1D2" presStyleIdx="1" presStyleCnt="5"/>
      <dgm:spPr/>
      <dgm:t>
        <a:bodyPr/>
        <a:lstStyle/>
        <a:p>
          <a:endParaRPr lang="sv-SE"/>
        </a:p>
      </dgm:t>
    </dgm:pt>
    <dgm:pt modelId="{22E93119-683E-47AE-B6AE-EB82F85F4458}" type="pres">
      <dgm:prSet presAssocID="{A2640D59-259D-4B71-ABD2-A205268A561C}" presName="hierRoot2" presStyleCnt="0">
        <dgm:presLayoutVars>
          <dgm:hierBranch val="init"/>
        </dgm:presLayoutVars>
      </dgm:prSet>
      <dgm:spPr/>
    </dgm:pt>
    <dgm:pt modelId="{B1A65F6C-4A85-4E80-9419-6FE1C72DC347}" type="pres">
      <dgm:prSet presAssocID="{A2640D59-259D-4B71-ABD2-A205268A561C}" presName="rootComposite" presStyleCnt="0"/>
      <dgm:spPr/>
    </dgm:pt>
    <dgm:pt modelId="{389A3142-9A4D-4A38-AB03-CB44302E6DEE}" type="pres">
      <dgm:prSet presAssocID="{A2640D59-259D-4B71-ABD2-A205268A561C}" presName="rootText" presStyleLbl="node2" presStyleIdx="1" presStyleCnt="4" custLinFactNeighborX="-1991" custLinFactNeighborY="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BB4B9828-575C-4090-A028-AEE8B4DA2A29}" type="pres">
      <dgm:prSet presAssocID="{A2640D59-259D-4B71-ABD2-A205268A561C}" presName="rootConnector" presStyleLbl="node2" presStyleIdx="1" presStyleCnt="4"/>
      <dgm:spPr/>
      <dgm:t>
        <a:bodyPr/>
        <a:lstStyle/>
        <a:p>
          <a:endParaRPr lang="sv-SE"/>
        </a:p>
      </dgm:t>
    </dgm:pt>
    <dgm:pt modelId="{623F408C-62E4-4702-A455-BA05CB8611A9}" type="pres">
      <dgm:prSet presAssocID="{A2640D59-259D-4B71-ABD2-A205268A561C}" presName="hierChild4" presStyleCnt="0"/>
      <dgm:spPr/>
    </dgm:pt>
    <dgm:pt modelId="{6737DE2B-F070-4ADB-8D60-98272C958584}" type="pres">
      <dgm:prSet presAssocID="{A2640D59-259D-4B71-ABD2-A205268A561C}" presName="hierChild5" presStyleCnt="0"/>
      <dgm:spPr/>
    </dgm:pt>
    <dgm:pt modelId="{946B81BE-8736-41E0-B82A-2A46B9E249AB}" type="pres">
      <dgm:prSet presAssocID="{B20F7BAC-685A-46B1-87BF-D1FD2EA45A05}" presName="Name37" presStyleLbl="parChTrans1D2" presStyleIdx="2" presStyleCnt="5"/>
      <dgm:spPr/>
      <dgm:t>
        <a:bodyPr/>
        <a:lstStyle/>
        <a:p>
          <a:endParaRPr lang="sv-SE"/>
        </a:p>
      </dgm:t>
    </dgm:pt>
    <dgm:pt modelId="{E0FFA6ED-CC93-4E43-997E-7935DF60DBF1}" type="pres">
      <dgm:prSet presAssocID="{3C351AF8-1BF8-466C-872C-CA01C1B9BEB3}" presName="hierRoot2" presStyleCnt="0">
        <dgm:presLayoutVars>
          <dgm:hierBranch val="init"/>
        </dgm:presLayoutVars>
      </dgm:prSet>
      <dgm:spPr/>
    </dgm:pt>
    <dgm:pt modelId="{DA20C2C3-5444-4493-92AC-7C73A89F55CC}" type="pres">
      <dgm:prSet presAssocID="{3C351AF8-1BF8-466C-872C-CA01C1B9BEB3}" presName="rootComposite" presStyleCnt="0"/>
      <dgm:spPr/>
    </dgm:pt>
    <dgm:pt modelId="{1047F35B-AC8D-488D-8AB6-CEF10315FE71}" type="pres">
      <dgm:prSet presAssocID="{3C351AF8-1BF8-466C-872C-CA01C1B9BEB3}" presName="rootText" presStyleLbl="node2" presStyleIdx="2" presStyleCnt="4" custLinFactNeighborX="-442" custLinFactNeighborY="886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9F5C5DAF-B757-4053-9096-6BEA308CF272}" type="pres">
      <dgm:prSet presAssocID="{3C351AF8-1BF8-466C-872C-CA01C1B9BEB3}" presName="rootConnector" presStyleLbl="node2" presStyleIdx="2" presStyleCnt="4"/>
      <dgm:spPr/>
      <dgm:t>
        <a:bodyPr/>
        <a:lstStyle/>
        <a:p>
          <a:endParaRPr lang="sv-SE"/>
        </a:p>
      </dgm:t>
    </dgm:pt>
    <dgm:pt modelId="{352DD60B-98DC-4F30-A215-5CA5748CFE01}" type="pres">
      <dgm:prSet presAssocID="{3C351AF8-1BF8-466C-872C-CA01C1B9BEB3}" presName="hierChild4" presStyleCnt="0"/>
      <dgm:spPr/>
    </dgm:pt>
    <dgm:pt modelId="{2C3DF6CC-3AD2-440B-A72A-26F801D70EEB}" type="pres">
      <dgm:prSet presAssocID="{3C351AF8-1BF8-466C-872C-CA01C1B9BEB3}" presName="hierChild5" presStyleCnt="0"/>
      <dgm:spPr/>
    </dgm:pt>
    <dgm:pt modelId="{B57298B8-61EC-48E9-B5FA-2D9C2E2B3C0A}" type="pres">
      <dgm:prSet presAssocID="{4D430A99-85C3-43D9-B2BD-5F64DEBA6C8D}" presName="Name37" presStyleLbl="parChTrans1D2" presStyleIdx="3" presStyleCnt="5"/>
      <dgm:spPr/>
      <dgm:t>
        <a:bodyPr/>
        <a:lstStyle/>
        <a:p>
          <a:endParaRPr lang="sv-SE"/>
        </a:p>
      </dgm:t>
    </dgm:pt>
    <dgm:pt modelId="{778F2366-02DF-4312-AED1-156FB35D5C26}" type="pres">
      <dgm:prSet presAssocID="{18192378-6E33-468E-8814-CCA93AAE1A40}" presName="hierRoot2" presStyleCnt="0">
        <dgm:presLayoutVars>
          <dgm:hierBranch val="init"/>
        </dgm:presLayoutVars>
      </dgm:prSet>
      <dgm:spPr/>
    </dgm:pt>
    <dgm:pt modelId="{E14DE20A-8766-48E4-9222-9825850C7B4D}" type="pres">
      <dgm:prSet presAssocID="{18192378-6E33-468E-8814-CCA93AAE1A40}" presName="rootComposite" presStyleCnt="0"/>
      <dgm:spPr/>
    </dgm:pt>
    <dgm:pt modelId="{55F94790-BB26-4B7C-A6BC-D2E95E409D18}" type="pres">
      <dgm:prSet presAssocID="{18192378-6E33-468E-8814-CCA93AAE1A40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A1A440A4-F72D-4C61-9FC9-DEB6BFF77F2E}" type="pres">
      <dgm:prSet presAssocID="{18192378-6E33-468E-8814-CCA93AAE1A40}" presName="rootConnector" presStyleLbl="node2" presStyleIdx="3" presStyleCnt="4"/>
      <dgm:spPr/>
      <dgm:t>
        <a:bodyPr/>
        <a:lstStyle/>
        <a:p>
          <a:endParaRPr lang="sv-SE"/>
        </a:p>
      </dgm:t>
    </dgm:pt>
    <dgm:pt modelId="{C9EBA3AD-533E-476E-93D9-DF79D52E32EE}" type="pres">
      <dgm:prSet presAssocID="{18192378-6E33-468E-8814-CCA93AAE1A40}" presName="hierChild4" presStyleCnt="0"/>
      <dgm:spPr/>
    </dgm:pt>
    <dgm:pt modelId="{580E8B00-1A58-429A-B3BF-A1C5A1AE29CA}" type="pres">
      <dgm:prSet presAssocID="{18192378-6E33-468E-8814-CCA93AAE1A40}" presName="hierChild5" presStyleCnt="0"/>
      <dgm:spPr/>
    </dgm:pt>
    <dgm:pt modelId="{9A969634-073C-4EAD-8945-BC44B883A0CF}" type="pres">
      <dgm:prSet presAssocID="{B512EFE0-3A5F-434A-8A0D-51B56EA388E0}" presName="hierChild3" presStyleCnt="0"/>
      <dgm:spPr/>
    </dgm:pt>
    <dgm:pt modelId="{6FF8D439-D49B-4D84-9E5F-FB9311FD693B}" type="pres">
      <dgm:prSet presAssocID="{E95B819F-9165-434D-9E94-4F809E8A50E1}" presName="Name111" presStyleLbl="parChTrans1D2" presStyleIdx="4" presStyleCnt="5"/>
      <dgm:spPr/>
      <dgm:t>
        <a:bodyPr/>
        <a:lstStyle/>
        <a:p>
          <a:endParaRPr lang="sv-SE"/>
        </a:p>
      </dgm:t>
    </dgm:pt>
    <dgm:pt modelId="{53BADD18-0B52-42D6-9DF7-E33106CAA1DD}" type="pres">
      <dgm:prSet presAssocID="{B5DAF813-2EAF-45A2-B868-59A1A3746DEC}" presName="hierRoot3" presStyleCnt="0">
        <dgm:presLayoutVars>
          <dgm:hierBranch val="init"/>
        </dgm:presLayoutVars>
      </dgm:prSet>
      <dgm:spPr/>
    </dgm:pt>
    <dgm:pt modelId="{F364D29C-9F78-45E8-ADC2-38269673B6A4}" type="pres">
      <dgm:prSet presAssocID="{B5DAF813-2EAF-45A2-B868-59A1A3746DEC}" presName="rootComposite3" presStyleCnt="0"/>
      <dgm:spPr/>
    </dgm:pt>
    <dgm:pt modelId="{83144FD2-0E0D-4771-B489-70C4A3CF014D}" type="pres">
      <dgm:prSet presAssocID="{B5DAF813-2EAF-45A2-B868-59A1A3746DEC}" presName="rootText3" presStyleLbl="asst1" presStyleIdx="0" presStyleCnt="1" custScaleY="45089" custLinFactNeighborX="628" custLinFactNeighborY="-39559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8BCA582B-B019-4C93-8644-8DDDEDCF5A20}" type="pres">
      <dgm:prSet presAssocID="{B5DAF813-2EAF-45A2-B868-59A1A3746DEC}" presName="rootConnector3" presStyleLbl="asst1" presStyleIdx="0" presStyleCnt="1"/>
      <dgm:spPr/>
      <dgm:t>
        <a:bodyPr/>
        <a:lstStyle/>
        <a:p>
          <a:endParaRPr lang="sv-SE"/>
        </a:p>
      </dgm:t>
    </dgm:pt>
    <dgm:pt modelId="{89D3B80D-436B-4EB7-9B77-60E645797D23}" type="pres">
      <dgm:prSet presAssocID="{B5DAF813-2EAF-45A2-B868-59A1A3746DEC}" presName="hierChild6" presStyleCnt="0"/>
      <dgm:spPr/>
    </dgm:pt>
    <dgm:pt modelId="{20D75E7C-7934-4715-A12B-91C6B26AF0D7}" type="pres">
      <dgm:prSet presAssocID="{B5DAF813-2EAF-45A2-B868-59A1A3746DEC}" presName="hierChild7" presStyleCnt="0"/>
      <dgm:spPr/>
    </dgm:pt>
  </dgm:ptLst>
  <dgm:cxnLst>
    <dgm:cxn modelId="{E6E5A23C-9915-4EA7-9D6A-6FC3056C7886}" type="presOf" srcId="{B512EFE0-3A5F-434A-8A0D-51B56EA388E0}" destId="{0F7D2BCC-E53A-46C8-91E7-1BD2D3D8CA25}" srcOrd="1" destOrd="0" presId="urn:microsoft.com/office/officeart/2005/8/layout/orgChart1"/>
    <dgm:cxn modelId="{52A46BAD-11F8-473D-B853-5917201C006F}" srcId="{B512EFE0-3A5F-434A-8A0D-51B56EA388E0}" destId="{A2640D59-259D-4B71-ABD2-A205268A561C}" srcOrd="2" destOrd="0" parTransId="{E47C7C36-463E-4229-9CF6-405A1E0C4663}" sibTransId="{956AE49D-3257-4190-9B9D-BD1314646182}"/>
    <dgm:cxn modelId="{629233C8-79D3-456D-8B00-C11642C6BC51}" type="presOf" srcId="{18192378-6E33-468E-8814-CCA93AAE1A40}" destId="{A1A440A4-F72D-4C61-9FC9-DEB6BFF77F2E}" srcOrd="1" destOrd="0" presId="urn:microsoft.com/office/officeart/2005/8/layout/orgChart1"/>
    <dgm:cxn modelId="{65B24498-1EBA-4DF0-8771-BD7F7FBF904E}" type="presOf" srcId="{3C351AF8-1BF8-466C-872C-CA01C1B9BEB3}" destId="{1047F35B-AC8D-488D-8AB6-CEF10315FE71}" srcOrd="0" destOrd="0" presId="urn:microsoft.com/office/officeart/2005/8/layout/orgChart1"/>
    <dgm:cxn modelId="{BA2521BD-4882-4515-977F-B03F01A06CFF}" type="presOf" srcId="{A2640D59-259D-4B71-ABD2-A205268A561C}" destId="{389A3142-9A4D-4A38-AB03-CB44302E6DEE}" srcOrd="0" destOrd="0" presId="urn:microsoft.com/office/officeart/2005/8/layout/orgChart1"/>
    <dgm:cxn modelId="{EF1B72DD-52DB-41F3-8B85-8D99F0DD7856}" type="presOf" srcId="{A2640D59-259D-4B71-ABD2-A205268A561C}" destId="{BB4B9828-575C-4090-A028-AEE8B4DA2A29}" srcOrd="1" destOrd="0" presId="urn:microsoft.com/office/officeart/2005/8/layout/orgChart1"/>
    <dgm:cxn modelId="{5C070499-77C8-45BA-9768-F3A860CEA194}" type="presOf" srcId="{CBB6F006-FE3E-4CD7-BB4B-F30A4F6F16D8}" destId="{F1DC76B9-4027-4956-A6D9-86275B312779}" srcOrd="1" destOrd="0" presId="urn:microsoft.com/office/officeart/2005/8/layout/orgChart1"/>
    <dgm:cxn modelId="{C426998D-B368-4FFF-9184-30086F1BE005}" type="presOf" srcId="{E47C7C36-463E-4229-9CF6-405A1E0C4663}" destId="{CAF00714-141A-4638-A07D-54908608C132}" srcOrd="0" destOrd="0" presId="urn:microsoft.com/office/officeart/2005/8/layout/orgChart1"/>
    <dgm:cxn modelId="{B859B8F9-2ADF-47FD-B9B2-A8B2E7F86A68}" type="presOf" srcId="{D4544521-D2BD-440B-A93B-79F1BC63C12C}" destId="{3EF15B7A-75F5-4E11-A390-0D394BD39572}" srcOrd="0" destOrd="0" presId="urn:microsoft.com/office/officeart/2005/8/layout/orgChart1"/>
    <dgm:cxn modelId="{33AA6DE4-79E4-4298-B262-A3D0C58CAD1D}" type="presOf" srcId="{188AE462-416C-45BB-A8DA-22F3E4BC0094}" destId="{CF33051C-B983-4FEC-8EAF-78AC9C3746ED}" srcOrd="0" destOrd="0" presId="urn:microsoft.com/office/officeart/2005/8/layout/orgChart1"/>
    <dgm:cxn modelId="{EA0CFD11-2DB9-4776-A8AD-437B97D1E7F2}" type="presOf" srcId="{B512EFE0-3A5F-434A-8A0D-51B56EA388E0}" destId="{35EB886B-9F2F-4F14-BDF5-458E502FE628}" srcOrd="0" destOrd="0" presId="urn:microsoft.com/office/officeart/2005/8/layout/orgChart1"/>
    <dgm:cxn modelId="{89510B37-6CD4-4076-9D13-78F6FE0C2798}" srcId="{B512EFE0-3A5F-434A-8A0D-51B56EA388E0}" destId="{B5DAF813-2EAF-45A2-B868-59A1A3746DEC}" srcOrd="0" destOrd="0" parTransId="{E95B819F-9165-434D-9E94-4F809E8A50E1}" sibTransId="{21A74810-B0C7-4A73-A06A-26B7A3253921}"/>
    <dgm:cxn modelId="{1EEF25A6-0EC4-486C-8E88-DFB9F30FF780}" srcId="{B512EFE0-3A5F-434A-8A0D-51B56EA388E0}" destId="{CBB6F006-FE3E-4CD7-BB4B-F30A4F6F16D8}" srcOrd="1" destOrd="0" parTransId="{D4544521-D2BD-440B-A93B-79F1BC63C12C}" sibTransId="{D1E585A3-6940-4AB9-9662-360404A925C1}"/>
    <dgm:cxn modelId="{D8FB110A-E052-45CA-A3B1-1F1E53866BAC}" srcId="{B512EFE0-3A5F-434A-8A0D-51B56EA388E0}" destId="{3C351AF8-1BF8-466C-872C-CA01C1B9BEB3}" srcOrd="3" destOrd="0" parTransId="{B20F7BAC-685A-46B1-87BF-D1FD2EA45A05}" sibTransId="{AA86E585-61EE-4DB9-91FC-A906110EEEA9}"/>
    <dgm:cxn modelId="{C6CE805A-F0E0-4857-96EE-1CFEE32E405C}" srcId="{188AE462-416C-45BB-A8DA-22F3E4BC0094}" destId="{B512EFE0-3A5F-434A-8A0D-51B56EA388E0}" srcOrd="0" destOrd="0" parTransId="{7866CB6E-C3A6-4CCA-A0B2-405EAED182E8}" sibTransId="{4515783A-4871-4ED0-ACFF-AA75EA8761F5}"/>
    <dgm:cxn modelId="{D2F3D89A-DD04-44D9-80ED-F609C6940711}" type="presOf" srcId="{B20F7BAC-685A-46B1-87BF-D1FD2EA45A05}" destId="{946B81BE-8736-41E0-B82A-2A46B9E249AB}" srcOrd="0" destOrd="0" presId="urn:microsoft.com/office/officeart/2005/8/layout/orgChart1"/>
    <dgm:cxn modelId="{46ACE95C-4D9C-462B-91B1-0E8D5813076D}" type="presOf" srcId="{B5DAF813-2EAF-45A2-B868-59A1A3746DEC}" destId="{83144FD2-0E0D-4771-B489-70C4A3CF014D}" srcOrd="0" destOrd="0" presId="urn:microsoft.com/office/officeart/2005/8/layout/orgChart1"/>
    <dgm:cxn modelId="{8497FDBE-F696-4BDE-A933-3107776B9EE2}" type="presOf" srcId="{3C351AF8-1BF8-466C-872C-CA01C1B9BEB3}" destId="{9F5C5DAF-B757-4053-9096-6BEA308CF272}" srcOrd="1" destOrd="0" presId="urn:microsoft.com/office/officeart/2005/8/layout/orgChart1"/>
    <dgm:cxn modelId="{5EA34988-519B-4B7D-93BA-30AD48C1C269}" type="presOf" srcId="{4D430A99-85C3-43D9-B2BD-5F64DEBA6C8D}" destId="{B57298B8-61EC-48E9-B5FA-2D9C2E2B3C0A}" srcOrd="0" destOrd="0" presId="urn:microsoft.com/office/officeart/2005/8/layout/orgChart1"/>
    <dgm:cxn modelId="{3104B836-7F72-4130-A936-E92ACBE4768C}" type="presOf" srcId="{CBB6F006-FE3E-4CD7-BB4B-F30A4F6F16D8}" destId="{A82C7B6C-0257-4957-AF91-2AF0595BE76A}" srcOrd="0" destOrd="0" presId="urn:microsoft.com/office/officeart/2005/8/layout/orgChart1"/>
    <dgm:cxn modelId="{28EF9983-4301-41C3-A5DE-6243FD6C666F}" type="presOf" srcId="{18192378-6E33-468E-8814-CCA93AAE1A40}" destId="{55F94790-BB26-4B7C-A6BC-D2E95E409D18}" srcOrd="0" destOrd="0" presId="urn:microsoft.com/office/officeart/2005/8/layout/orgChart1"/>
    <dgm:cxn modelId="{47C22924-1078-4DCD-A9E5-0DE3BD48A445}" type="presOf" srcId="{E95B819F-9165-434D-9E94-4F809E8A50E1}" destId="{6FF8D439-D49B-4D84-9E5F-FB9311FD693B}" srcOrd="0" destOrd="0" presId="urn:microsoft.com/office/officeart/2005/8/layout/orgChart1"/>
    <dgm:cxn modelId="{E62B8946-994F-40A6-A3A0-01EEF57F43A8}" type="presOf" srcId="{B5DAF813-2EAF-45A2-B868-59A1A3746DEC}" destId="{8BCA582B-B019-4C93-8644-8DDDEDCF5A20}" srcOrd="1" destOrd="0" presId="urn:microsoft.com/office/officeart/2005/8/layout/orgChart1"/>
    <dgm:cxn modelId="{94CCF417-1894-4448-8A86-E6609AE9B917}" srcId="{B512EFE0-3A5F-434A-8A0D-51B56EA388E0}" destId="{18192378-6E33-468E-8814-CCA93AAE1A40}" srcOrd="4" destOrd="0" parTransId="{4D430A99-85C3-43D9-B2BD-5F64DEBA6C8D}" sibTransId="{80B2798F-DE09-4355-A223-52F774C8344D}"/>
    <dgm:cxn modelId="{4B92879A-BC48-4D46-8253-A39E3ACE764A}" type="presParOf" srcId="{CF33051C-B983-4FEC-8EAF-78AC9C3746ED}" destId="{5970D077-2F62-4B60-A5EF-2A644A5F9000}" srcOrd="0" destOrd="0" presId="urn:microsoft.com/office/officeart/2005/8/layout/orgChart1"/>
    <dgm:cxn modelId="{2E646C43-8B78-4682-B6C2-07C9D4176CFE}" type="presParOf" srcId="{5970D077-2F62-4B60-A5EF-2A644A5F9000}" destId="{211641E9-04E1-4D37-92A4-035D72BC4AAB}" srcOrd="0" destOrd="0" presId="urn:microsoft.com/office/officeart/2005/8/layout/orgChart1"/>
    <dgm:cxn modelId="{EB95B148-9DF8-44F9-8964-17FF487884A1}" type="presParOf" srcId="{211641E9-04E1-4D37-92A4-035D72BC4AAB}" destId="{35EB886B-9F2F-4F14-BDF5-458E502FE628}" srcOrd="0" destOrd="0" presId="urn:microsoft.com/office/officeart/2005/8/layout/orgChart1"/>
    <dgm:cxn modelId="{AEA5318C-2F06-418B-9D2B-BDC61632F2C9}" type="presParOf" srcId="{211641E9-04E1-4D37-92A4-035D72BC4AAB}" destId="{0F7D2BCC-E53A-46C8-91E7-1BD2D3D8CA25}" srcOrd="1" destOrd="0" presId="urn:microsoft.com/office/officeart/2005/8/layout/orgChart1"/>
    <dgm:cxn modelId="{EF55FEB0-F3C6-4DD6-A833-61C6FF784C78}" type="presParOf" srcId="{5970D077-2F62-4B60-A5EF-2A644A5F9000}" destId="{AB618D81-E788-4674-AC91-2E0E37AA5A9A}" srcOrd="1" destOrd="0" presId="urn:microsoft.com/office/officeart/2005/8/layout/orgChart1"/>
    <dgm:cxn modelId="{0EAC11BD-1E42-4A28-B761-592F692AD784}" type="presParOf" srcId="{AB618D81-E788-4674-AC91-2E0E37AA5A9A}" destId="{3EF15B7A-75F5-4E11-A390-0D394BD39572}" srcOrd="0" destOrd="0" presId="urn:microsoft.com/office/officeart/2005/8/layout/orgChart1"/>
    <dgm:cxn modelId="{9F517478-61E3-4CDC-B46A-78DB19BEEA63}" type="presParOf" srcId="{AB618D81-E788-4674-AC91-2E0E37AA5A9A}" destId="{34EB49D5-0B06-4F9B-AF13-B7B01AE9C1A8}" srcOrd="1" destOrd="0" presId="urn:microsoft.com/office/officeart/2005/8/layout/orgChart1"/>
    <dgm:cxn modelId="{0907DD80-BD72-4063-8A21-46C09B3B43D5}" type="presParOf" srcId="{34EB49D5-0B06-4F9B-AF13-B7B01AE9C1A8}" destId="{CEC920C7-82DB-4822-8A12-E025FD0EED19}" srcOrd="0" destOrd="0" presId="urn:microsoft.com/office/officeart/2005/8/layout/orgChart1"/>
    <dgm:cxn modelId="{718CEF6D-94B4-46B7-A2E3-58961178506A}" type="presParOf" srcId="{CEC920C7-82DB-4822-8A12-E025FD0EED19}" destId="{A82C7B6C-0257-4957-AF91-2AF0595BE76A}" srcOrd="0" destOrd="0" presId="urn:microsoft.com/office/officeart/2005/8/layout/orgChart1"/>
    <dgm:cxn modelId="{4364E606-DD77-4444-9EF1-149CE64DDABC}" type="presParOf" srcId="{CEC920C7-82DB-4822-8A12-E025FD0EED19}" destId="{F1DC76B9-4027-4956-A6D9-86275B312779}" srcOrd="1" destOrd="0" presId="urn:microsoft.com/office/officeart/2005/8/layout/orgChart1"/>
    <dgm:cxn modelId="{CA10F8CC-D81B-4A63-8D1E-D6F6E9870674}" type="presParOf" srcId="{34EB49D5-0B06-4F9B-AF13-B7B01AE9C1A8}" destId="{E85C48DD-976C-4D78-8A4B-6FF8F2C065C9}" srcOrd="1" destOrd="0" presId="urn:microsoft.com/office/officeart/2005/8/layout/orgChart1"/>
    <dgm:cxn modelId="{AFF3C047-7AA6-44CA-AF9C-E9E7693AB5A7}" type="presParOf" srcId="{34EB49D5-0B06-4F9B-AF13-B7B01AE9C1A8}" destId="{2FDDEC39-57F5-4EB7-BDD1-01F34B780D28}" srcOrd="2" destOrd="0" presId="urn:microsoft.com/office/officeart/2005/8/layout/orgChart1"/>
    <dgm:cxn modelId="{D3F69715-B607-4631-BE25-C53DC05BF192}" type="presParOf" srcId="{AB618D81-E788-4674-AC91-2E0E37AA5A9A}" destId="{CAF00714-141A-4638-A07D-54908608C132}" srcOrd="2" destOrd="0" presId="urn:microsoft.com/office/officeart/2005/8/layout/orgChart1"/>
    <dgm:cxn modelId="{8BFC7C70-95D7-498E-8A9F-917B31E0AA9A}" type="presParOf" srcId="{AB618D81-E788-4674-AC91-2E0E37AA5A9A}" destId="{22E93119-683E-47AE-B6AE-EB82F85F4458}" srcOrd="3" destOrd="0" presId="urn:microsoft.com/office/officeart/2005/8/layout/orgChart1"/>
    <dgm:cxn modelId="{68F05B52-4DD2-470A-9127-FDEB7E616BAF}" type="presParOf" srcId="{22E93119-683E-47AE-B6AE-EB82F85F4458}" destId="{B1A65F6C-4A85-4E80-9419-6FE1C72DC347}" srcOrd="0" destOrd="0" presId="urn:microsoft.com/office/officeart/2005/8/layout/orgChart1"/>
    <dgm:cxn modelId="{29885B16-51F0-44CB-BA38-642041620A17}" type="presParOf" srcId="{B1A65F6C-4A85-4E80-9419-6FE1C72DC347}" destId="{389A3142-9A4D-4A38-AB03-CB44302E6DEE}" srcOrd="0" destOrd="0" presId="urn:microsoft.com/office/officeart/2005/8/layout/orgChart1"/>
    <dgm:cxn modelId="{7588AAE1-29AB-4506-91AC-6A389F31FA08}" type="presParOf" srcId="{B1A65F6C-4A85-4E80-9419-6FE1C72DC347}" destId="{BB4B9828-575C-4090-A028-AEE8B4DA2A29}" srcOrd="1" destOrd="0" presId="urn:microsoft.com/office/officeart/2005/8/layout/orgChart1"/>
    <dgm:cxn modelId="{D48FE6E9-BFF3-424F-9FC9-B3934339D9CB}" type="presParOf" srcId="{22E93119-683E-47AE-B6AE-EB82F85F4458}" destId="{623F408C-62E4-4702-A455-BA05CB8611A9}" srcOrd="1" destOrd="0" presId="urn:microsoft.com/office/officeart/2005/8/layout/orgChart1"/>
    <dgm:cxn modelId="{36DC7820-BA07-41BB-8E1C-B48CE2E96732}" type="presParOf" srcId="{22E93119-683E-47AE-B6AE-EB82F85F4458}" destId="{6737DE2B-F070-4ADB-8D60-98272C958584}" srcOrd="2" destOrd="0" presId="urn:microsoft.com/office/officeart/2005/8/layout/orgChart1"/>
    <dgm:cxn modelId="{D3D330A1-EC8B-4226-BA50-E7E0108C8E65}" type="presParOf" srcId="{AB618D81-E788-4674-AC91-2E0E37AA5A9A}" destId="{946B81BE-8736-41E0-B82A-2A46B9E249AB}" srcOrd="4" destOrd="0" presId="urn:microsoft.com/office/officeart/2005/8/layout/orgChart1"/>
    <dgm:cxn modelId="{3CBA41DC-7718-41E0-9ECE-7048F794F837}" type="presParOf" srcId="{AB618D81-E788-4674-AC91-2E0E37AA5A9A}" destId="{E0FFA6ED-CC93-4E43-997E-7935DF60DBF1}" srcOrd="5" destOrd="0" presId="urn:microsoft.com/office/officeart/2005/8/layout/orgChart1"/>
    <dgm:cxn modelId="{59644E07-BBD0-4391-936F-BC6FAE4B626E}" type="presParOf" srcId="{E0FFA6ED-CC93-4E43-997E-7935DF60DBF1}" destId="{DA20C2C3-5444-4493-92AC-7C73A89F55CC}" srcOrd="0" destOrd="0" presId="urn:microsoft.com/office/officeart/2005/8/layout/orgChart1"/>
    <dgm:cxn modelId="{6A080875-C09B-4A61-88FB-CCC04E0312B3}" type="presParOf" srcId="{DA20C2C3-5444-4493-92AC-7C73A89F55CC}" destId="{1047F35B-AC8D-488D-8AB6-CEF10315FE71}" srcOrd="0" destOrd="0" presId="urn:microsoft.com/office/officeart/2005/8/layout/orgChart1"/>
    <dgm:cxn modelId="{56BB7EAB-D8F9-4632-AF41-1D33223ACB48}" type="presParOf" srcId="{DA20C2C3-5444-4493-92AC-7C73A89F55CC}" destId="{9F5C5DAF-B757-4053-9096-6BEA308CF272}" srcOrd="1" destOrd="0" presId="urn:microsoft.com/office/officeart/2005/8/layout/orgChart1"/>
    <dgm:cxn modelId="{430204DE-1F65-4A5D-9748-217331FC05EB}" type="presParOf" srcId="{E0FFA6ED-CC93-4E43-997E-7935DF60DBF1}" destId="{352DD60B-98DC-4F30-A215-5CA5748CFE01}" srcOrd="1" destOrd="0" presId="urn:microsoft.com/office/officeart/2005/8/layout/orgChart1"/>
    <dgm:cxn modelId="{240BE851-42A4-4DB6-BDE9-AD35523BDD0B}" type="presParOf" srcId="{E0FFA6ED-CC93-4E43-997E-7935DF60DBF1}" destId="{2C3DF6CC-3AD2-440B-A72A-26F801D70EEB}" srcOrd="2" destOrd="0" presId="urn:microsoft.com/office/officeart/2005/8/layout/orgChart1"/>
    <dgm:cxn modelId="{47A4B09E-5173-4775-8840-833C87B6F8E1}" type="presParOf" srcId="{AB618D81-E788-4674-AC91-2E0E37AA5A9A}" destId="{B57298B8-61EC-48E9-B5FA-2D9C2E2B3C0A}" srcOrd="6" destOrd="0" presId="urn:microsoft.com/office/officeart/2005/8/layout/orgChart1"/>
    <dgm:cxn modelId="{AA7CF820-C42A-45A8-9042-E4DC2FA9BE66}" type="presParOf" srcId="{AB618D81-E788-4674-AC91-2E0E37AA5A9A}" destId="{778F2366-02DF-4312-AED1-156FB35D5C26}" srcOrd="7" destOrd="0" presId="urn:microsoft.com/office/officeart/2005/8/layout/orgChart1"/>
    <dgm:cxn modelId="{E8998244-4F07-4F98-9820-48423723444B}" type="presParOf" srcId="{778F2366-02DF-4312-AED1-156FB35D5C26}" destId="{E14DE20A-8766-48E4-9222-9825850C7B4D}" srcOrd="0" destOrd="0" presId="urn:microsoft.com/office/officeart/2005/8/layout/orgChart1"/>
    <dgm:cxn modelId="{21654091-42D0-4D17-8DEF-398FC30DB3A8}" type="presParOf" srcId="{E14DE20A-8766-48E4-9222-9825850C7B4D}" destId="{55F94790-BB26-4B7C-A6BC-D2E95E409D18}" srcOrd="0" destOrd="0" presId="urn:microsoft.com/office/officeart/2005/8/layout/orgChart1"/>
    <dgm:cxn modelId="{B351DA95-DD93-47B6-9C5F-23CD320553F2}" type="presParOf" srcId="{E14DE20A-8766-48E4-9222-9825850C7B4D}" destId="{A1A440A4-F72D-4C61-9FC9-DEB6BFF77F2E}" srcOrd="1" destOrd="0" presId="urn:microsoft.com/office/officeart/2005/8/layout/orgChart1"/>
    <dgm:cxn modelId="{E91FED59-B774-4AED-B585-19F2BB90921F}" type="presParOf" srcId="{778F2366-02DF-4312-AED1-156FB35D5C26}" destId="{C9EBA3AD-533E-476E-93D9-DF79D52E32EE}" srcOrd="1" destOrd="0" presId="urn:microsoft.com/office/officeart/2005/8/layout/orgChart1"/>
    <dgm:cxn modelId="{24110AD0-637A-4127-8B40-CE136FFE336A}" type="presParOf" srcId="{778F2366-02DF-4312-AED1-156FB35D5C26}" destId="{580E8B00-1A58-429A-B3BF-A1C5A1AE29CA}" srcOrd="2" destOrd="0" presId="urn:microsoft.com/office/officeart/2005/8/layout/orgChart1"/>
    <dgm:cxn modelId="{40AE6624-B97A-4ECE-983F-6B69E01D6C71}" type="presParOf" srcId="{5970D077-2F62-4B60-A5EF-2A644A5F9000}" destId="{9A969634-073C-4EAD-8945-BC44B883A0CF}" srcOrd="2" destOrd="0" presId="urn:microsoft.com/office/officeart/2005/8/layout/orgChart1"/>
    <dgm:cxn modelId="{D29AC3AD-1EAD-4D74-9653-B6B9DF3C90D3}" type="presParOf" srcId="{9A969634-073C-4EAD-8945-BC44B883A0CF}" destId="{6FF8D439-D49B-4D84-9E5F-FB9311FD693B}" srcOrd="0" destOrd="0" presId="urn:microsoft.com/office/officeart/2005/8/layout/orgChart1"/>
    <dgm:cxn modelId="{20BF4DB8-65CF-4A29-B94F-3F528E365AC8}" type="presParOf" srcId="{9A969634-073C-4EAD-8945-BC44B883A0CF}" destId="{53BADD18-0B52-42D6-9DF7-E33106CAA1DD}" srcOrd="1" destOrd="0" presId="urn:microsoft.com/office/officeart/2005/8/layout/orgChart1"/>
    <dgm:cxn modelId="{8AF8A787-F351-4198-B892-EC20995612EE}" type="presParOf" srcId="{53BADD18-0B52-42D6-9DF7-E33106CAA1DD}" destId="{F364D29C-9F78-45E8-ADC2-38269673B6A4}" srcOrd="0" destOrd="0" presId="urn:microsoft.com/office/officeart/2005/8/layout/orgChart1"/>
    <dgm:cxn modelId="{B5B7C604-4F5C-4F99-B377-03BCDFB49045}" type="presParOf" srcId="{F364D29C-9F78-45E8-ADC2-38269673B6A4}" destId="{83144FD2-0E0D-4771-B489-70C4A3CF014D}" srcOrd="0" destOrd="0" presId="urn:microsoft.com/office/officeart/2005/8/layout/orgChart1"/>
    <dgm:cxn modelId="{CE28AF4A-A06B-4278-A8E1-4605F31A1C31}" type="presParOf" srcId="{F364D29C-9F78-45E8-ADC2-38269673B6A4}" destId="{8BCA582B-B019-4C93-8644-8DDDEDCF5A20}" srcOrd="1" destOrd="0" presId="urn:microsoft.com/office/officeart/2005/8/layout/orgChart1"/>
    <dgm:cxn modelId="{C4AF51EC-D0D2-4221-8036-B5233E39BFD9}" type="presParOf" srcId="{53BADD18-0B52-42D6-9DF7-E33106CAA1DD}" destId="{89D3B80D-436B-4EB7-9B77-60E645797D23}" srcOrd="1" destOrd="0" presId="urn:microsoft.com/office/officeart/2005/8/layout/orgChart1"/>
    <dgm:cxn modelId="{8B7EC60F-8420-404D-B485-4FF4D06A3EE9}" type="presParOf" srcId="{53BADD18-0B52-42D6-9DF7-E33106CAA1DD}" destId="{20D75E7C-7934-4715-A12B-91C6B26AF0D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DE03DD-F64B-4C00-9663-CBE090EB699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8FED8D0A-7947-49C6-A661-3703B9A47937}">
      <dgm:prSet phldrT="[Text]" custT="1"/>
      <dgm:spPr/>
      <dgm:t>
        <a:bodyPr/>
        <a:lstStyle/>
        <a:p>
          <a:r>
            <a:rPr lang="sv-SE" sz="1000" dirty="0">
              <a:latin typeface="Calibri" panose="020F0502020204030204" pitchFamily="34" charset="0"/>
              <a:cs typeface="Calibri" panose="020F0502020204030204" pitchFamily="34" charset="0"/>
            </a:rPr>
            <a:t>Kalix</a:t>
          </a:r>
        </a:p>
      </dgm:t>
    </dgm:pt>
    <dgm:pt modelId="{54FABAF4-D9DE-4359-9A21-05A9AB0560E2}" type="parTrans" cxnId="{3F0F0257-D96F-4FB6-AB90-B1EBC6F14749}">
      <dgm:prSet/>
      <dgm:spPr/>
      <dgm:t>
        <a:bodyPr/>
        <a:lstStyle/>
        <a:p>
          <a:endParaRPr lang="sv-SE"/>
        </a:p>
      </dgm:t>
    </dgm:pt>
    <dgm:pt modelId="{6F3B5787-3192-4857-8F29-E7BF9CF145FE}" type="sibTrans" cxnId="{3F0F0257-D96F-4FB6-AB90-B1EBC6F14749}">
      <dgm:prSet/>
      <dgm:spPr/>
      <dgm:t>
        <a:bodyPr/>
        <a:lstStyle/>
        <a:p>
          <a:endParaRPr lang="sv-SE"/>
        </a:p>
      </dgm:t>
    </dgm:pt>
    <dgm:pt modelId="{B2A47ECF-2490-42C7-9123-2B096CB1DE89}">
      <dgm:prSet custT="1"/>
      <dgm:spPr/>
      <dgm:t>
        <a:bodyPr/>
        <a:lstStyle/>
        <a:p>
          <a:r>
            <a:rPr lang="sv-SE" sz="1000" dirty="0">
              <a:latin typeface="Calibri" panose="020F0502020204030204" pitchFamily="34" charset="0"/>
              <a:cs typeface="Calibri" panose="020F0502020204030204" pitchFamily="34" charset="0"/>
            </a:rPr>
            <a:t>Överkalix</a:t>
          </a:r>
        </a:p>
      </dgm:t>
    </dgm:pt>
    <dgm:pt modelId="{E1915909-80FE-44EB-9888-9427207D1E56}" type="parTrans" cxnId="{77246A70-EB47-4526-BAE4-A29267CBC7C8}">
      <dgm:prSet/>
      <dgm:spPr/>
      <dgm:t>
        <a:bodyPr/>
        <a:lstStyle/>
        <a:p>
          <a:endParaRPr lang="sv-SE"/>
        </a:p>
      </dgm:t>
    </dgm:pt>
    <dgm:pt modelId="{99BF812C-4016-4629-A52B-CBC50AEAB8A6}" type="sibTrans" cxnId="{77246A70-EB47-4526-BAE4-A29267CBC7C8}">
      <dgm:prSet/>
      <dgm:spPr/>
      <dgm:t>
        <a:bodyPr/>
        <a:lstStyle/>
        <a:p>
          <a:endParaRPr lang="sv-SE"/>
        </a:p>
      </dgm:t>
    </dgm:pt>
    <dgm:pt modelId="{D7D7100D-C5C6-4453-9A4C-7C2D36B60C16}">
      <dgm:prSet custT="1"/>
      <dgm:spPr/>
      <dgm:t>
        <a:bodyPr/>
        <a:lstStyle/>
        <a:p>
          <a:r>
            <a:rPr lang="sv-SE" sz="1000" b="0" dirty="0">
              <a:latin typeface="Calibri" panose="020F0502020204030204" pitchFamily="34" charset="0"/>
              <a:cs typeface="Calibri" panose="020F0502020204030204" pitchFamily="34" charset="0"/>
            </a:rPr>
            <a:t>Haparanda</a:t>
          </a:r>
        </a:p>
      </dgm:t>
    </dgm:pt>
    <dgm:pt modelId="{6D6F1010-749D-4DC5-84FA-7FFB59461542}" type="parTrans" cxnId="{55E999CA-A914-4902-A489-2920E6826810}">
      <dgm:prSet/>
      <dgm:spPr/>
      <dgm:t>
        <a:bodyPr/>
        <a:lstStyle/>
        <a:p>
          <a:endParaRPr lang="sv-SE"/>
        </a:p>
      </dgm:t>
    </dgm:pt>
    <dgm:pt modelId="{15577E1A-C4AC-4DBC-A463-B3DF45A06C4A}" type="sibTrans" cxnId="{55E999CA-A914-4902-A489-2920E6826810}">
      <dgm:prSet/>
      <dgm:spPr/>
      <dgm:t>
        <a:bodyPr/>
        <a:lstStyle/>
        <a:p>
          <a:endParaRPr lang="sv-SE"/>
        </a:p>
      </dgm:t>
    </dgm:pt>
    <dgm:pt modelId="{174602FA-1CCA-49BE-99C6-B929CB3E98C5}">
      <dgm:prSet phldrT="[Text]" custT="1"/>
      <dgm:spPr/>
      <dgm:t>
        <a:bodyPr/>
        <a:lstStyle/>
        <a:p>
          <a:r>
            <a:rPr lang="sv-SE" sz="1100" dirty="0">
              <a:latin typeface="Calibri" panose="020F0502020204030204" pitchFamily="34" charset="0"/>
              <a:cs typeface="Calibri" panose="020F0502020204030204" pitchFamily="34" charset="0"/>
            </a:rPr>
            <a:t>Kommun </a:t>
          </a:r>
        </a:p>
        <a:p>
          <a:r>
            <a:rPr lang="sv-SE" sz="1100" dirty="0">
              <a:latin typeface="Calibri" panose="020F0502020204030204" pitchFamily="34" charset="0"/>
              <a:cs typeface="Calibri" panose="020F0502020204030204" pitchFamily="34" charset="0"/>
            </a:rPr>
            <a:t>nivå</a:t>
          </a:r>
        </a:p>
      </dgm:t>
    </dgm:pt>
    <dgm:pt modelId="{4BF7E900-1902-48E8-9803-BF4F9BC9513B}" type="sibTrans" cxnId="{179E3314-4094-4861-BF92-27D57892A81D}">
      <dgm:prSet/>
      <dgm:spPr/>
      <dgm:t>
        <a:bodyPr/>
        <a:lstStyle/>
        <a:p>
          <a:endParaRPr lang="sv-SE"/>
        </a:p>
      </dgm:t>
    </dgm:pt>
    <dgm:pt modelId="{E5F50C12-6BF1-4ABC-B7BF-5A8DC310153B}" type="parTrans" cxnId="{179E3314-4094-4861-BF92-27D57892A81D}">
      <dgm:prSet/>
      <dgm:spPr/>
      <dgm:t>
        <a:bodyPr/>
        <a:lstStyle/>
        <a:p>
          <a:endParaRPr lang="sv-SE"/>
        </a:p>
      </dgm:t>
    </dgm:pt>
    <dgm:pt modelId="{4B6D8314-79BA-4DDC-B76F-947B1D899C8A}">
      <dgm:prSet custT="1"/>
      <dgm:spPr/>
      <dgm:t>
        <a:bodyPr/>
        <a:lstStyle/>
        <a:p>
          <a:r>
            <a:rPr lang="sv-SE" sz="1000" dirty="0">
              <a:latin typeface="Calibri" panose="020F0502020204030204" pitchFamily="34" charset="0"/>
              <a:cs typeface="Calibri" panose="020F0502020204030204" pitchFamily="34" charset="0"/>
            </a:rPr>
            <a:t>Övertorneå</a:t>
          </a:r>
        </a:p>
      </dgm:t>
    </dgm:pt>
    <dgm:pt modelId="{5A0817A2-CE52-4372-B03A-40E9CE39D81A}" type="sibTrans" cxnId="{9A936512-8374-497B-BD1D-26228DCAB1E8}">
      <dgm:prSet/>
      <dgm:spPr/>
      <dgm:t>
        <a:bodyPr/>
        <a:lstStyle/>
        <a:p>
          <a:endParaRPr lang="sv-SE"/>
        </a:p>
      </dgm:t>
    </dgm:pt>
    <dgm:pt modelId="{B8EC3A66-19D0-4250-B5E7-54CF8E36A1CA}" type="parTrans" cxnId="{9A936512-8374-497B-BD1D-26228DCAB1E8}">
      <dgm:prSet/>
      <dgm:spPr/>
      <dgm:t>
        <a:bodyPr/>
        <a:lstStyle/>
        <a:p>
          <a:endParaRPr lang="sv-SE"/>
        </a:p>
      </dgm:t>
    </dgm:pt>
    <dgm:pt modelId="{21166C04-2032-4F1B-9AE8-98F3268DA296}" type="pres">
      <dgm:prSet presAssocID="{A6DE03DD-F64B-4C00-9663-CBE090EB699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v-SE"/>
        </a:p>
      </dgm:t>
    </dgm:pt>
    <dgm:pt modelId="{B1AFF82D-5E30-4573-A533-99EBD63C27CC}" type="pres">
      <dgm:prSet presAssocID="{174602FA-1CCA-49BE-99C6-B929CB3E98C5}" presName="root" presStyleCnt="0"/>
      <dgm:spPr/>
    </dgm:pt>
    <dgm:pt modelId="{FE88B6A9-6ED9-448F-A473-CA8D463BD1F2}" type="pres">
      <dgm:prSet presAssocID="{174602FA-1CCA-49BE-99C6-B929CB3E98C5}" presName="rootComposite" presStyleCnt="0"/>
      <dgm:spPr/>
    </dgm:pt>
    <dgm:pt modelId="{0D387E1F-03D5-42C7-ACF5-4BFE2A81700A}" type="pres">
      <dgm:prSet presAssocID="{174602FA-1CCA-49BE-99C6-B929CB3E98C5}" presName="rootText" presStyleLbl="node1" presStyleIdx="0" presStyleCnt="1" custScaleX="171237" custScaleY="141180" custLinFactX="-100000" custLinFactY="-100000" custLinFactNeighborX="-148523" custLinFactNeighborY="-166236"/>
      <dgm:spPr/>
      <dgm:t>
        <a:bodyPr/>
        <a:lstStyle/>
        <a:p>
          <a:endParaRPr lang="sv-SE"/>
        </a:p>
      </dgm:t>
    </dgm:pt>
    <dgm:pt modelId="{A0EB900B-D3D5-4B65-964F-26809AA16992}" type="pres">
      <dgm:prSet presAssocID="{174602FA-1CCA-49BE-99C6-B929CB3E98C5}" presName="rootConnector" presStyleLbl="node1" presStyleIdx="0" presStyleCnt="1"/>
      <dgm:spPr/>
      <dgm:t>
        <a:bodyPr/>
        <a:lstStyle/>
        <a:p>
          <a:endParaRPr lang="sv-SE"/>
        </a:p>
      </dgm:t>
    </dgm:pt>
    <dgm:pt modelId="{E0DB954A-39FB-4D91-882F-3DB4BCD59E0A}" type="pres">
      <dgm:prSet presAssocID="{174602FA-1CCA-49BE-99C6-B929CB3E98C5}" presName="childShape" presStyleCnt="0"/>
      <dgm:spPr/>
    </dgm:pt>
    <dgm:pt modelId="{973D03B5-0420-4C9A-8119-495C34BAF52B}" type="pres">
      <dgm:prSet presAssocID="{6D6F1010-749D-4DC5-84FA-7FFB59461542}" presName="Name13" presStyleLbl="parChTrans1D2" presStyleIdx="0" presStyleCnt="4"/>
      <dgm:spPr/>
      <dgm:t>
        <a:bodyPr/>
        <a:lstStyle/>
        <a:p>
          <a:endParaRPr lang="sv-SE"/>
        </a:p>
      </dgm:t>
    </dgm:pt>
    <dgm:pt modelId="{DFA426E3-9EEB-40D1-A40C-DC8DE4735FF2}" type="pres">
      <dgm:prSet presAssocID="{D7D7100D-C5C6-4453-9A4C-7C2D36B60C16}" presName="childText" presStyleLbl="bgAcc1" presStyleIdx="0" presStyleCnt="4" custScaleX="14654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B86CB4D8-5006-4CA7-86E0-8F02B56645A1}" type="pres">
      <dgm:prSet presAssocID="{54FABAF4-D9DE-4359-9A21-05A9AB0560E2}" presName="Name13" presStyleLbl="parChTrans1D2" presStyleIdx="1" presStyleCnt="4"/>
      <dgm:spPr/>
      <dgm:t>
        <a:bodyPr/>
        <a:lstStyle/>
        <a:p>
          <a:endParaRPr lang="sv-SE"/>
        </a:p>
      </dgm:t>
    </dgm:pt>
    <dgm:pt modelId="{E7CFC62E-7B7D-4016-B0AC-BEACE9DB8E8E}" type="pres">
      <dgm:prSet presAssocID="{8FED8D0A-7947-49C6-A661-3703B9A47937}" presName="childText" presStyleLbl="bgAcc1" presStyleIdx="1" presStyleCnt="4" custLinFactNeighborX="-2007" custLinFactNeighborY="-6441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3855199C-FC2E-4D6D-A3A4-679B032F64F7}" type="pres">
      <dgm:prSet presAssocID="{E1915909-80FE-44EB-9888-9427207D1E56}" presName="Name13" presStyleLbl="parChTrans1D2" presStyleIdx="2" presStyleCnt="4"/>
      <dgm:spPr/>
      <dgm:t>
        <a:bodyPr/>
        <a:lstStyle/>
        <a:p>
          <a:endParaRPr lang="sv-SE"/>
        </a:p>
      </dgm:t>
    </dgm:pt>
    <dgm:pt modelId="{57111E2F-EE72-4AA0-A999-6957A33C8E6D}" type="pres">
      <dgm:prSet presAssocID="{B2A47ECF-2490-42C7-9123-2B096CB1DE89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B0793E6D-1D5A-4AE8-B62D-25F5CD83D0A5}" type="pres">
      <dgm:prSet presAssocID="{B8EC3A66-19D0-4250-B5E7-54CF8E36A1CA}" presName="Name13" presStyleLbl="parChTrans1D2" presStyleIdx="3" presStyleCnt="4"/>
      <dgm:spPr/>
      <dgm:t>
        <a:bodyPr/>
        <a:lstStyle/>
        <a:p>
          <a:endParaRPr lang="sv-SE"/>
        </a:p>
      </dgm:t>
    </dgm:pt>
    <dgm:pt modelId="{95FE0FB4-F7CB-425E-BE43-272B4B992BF4}" type="pres">
      <dgm:prSet presAssocID="{4B6D8314-79BA-4DDC-B76F-947B1D899C8A}" presName="childText" presStyleLbl="bgAcc1" presStyleIdx="3" presStyleCnt="4" custScaleX="146517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38078402-5F1A-43E1-B34B-1DFEE923E386}" type="presOf" srcId="{B8EC3A66-19D0-4250-B5E7-54CF8E36A1CA}" destId="{B0793E6D-1D5A-4AE8-B62D-25F5CD83D0A5}" srcOrd="0" destOrd="0" presId="urn:microsoft.com/office/officeart/2005/8/layout/hierarchy3"/>
    <dgm:cxn modelId="{70F4AFEE-48E6-404E-8100-A1B7B13AEF5F}" type="presOf" srcId="{D7D7100D-C5C6-4453-9A4C-7C2D36B60C16}" destId="{DFA426E3-9EEB-40D1-A40C-DC8DE4735FF2}" srcOrd="0" destOrd="0" presId="urn:microsoft.com/office/officeart/2005/8/layout/hierarchy3"/>
    <dgm:cxn modelId="{77246A70-EB47-4526-BAE4-A29267CBC7C8}" srcId="{174602FA-1CCA-49BE-99C6-B929CB3E98C5}" destId="{B2A47ECF-2490-42C7-9123-2B096CB1DE89}" srcOrd="2" destOrd="0" parTransId="{E1915909-80FE-44EB-9888-9427207D1E56}" sibTransId="{99BF812C-4016-4629-A52B-CBC50AEAB8A6}"/>
    <dgm:cxn modelId="{AB4C5B28-0DB2-4DAC-B406-6DC94A6E8E04}" type="presOf" srcId="{6D6F1010-749D-4DC5-84FA-7FFB59461542}" destId="{973D03B5-0420-4C9A-8119-495C34BAF52B}" srcOrd="0" destOrd="0" presId="urn:microsoft.com/office/officeart/2005/8/layout/hierarchy3"/>
    <dgm:cxn modelId="{3F5CBA67-C3F1-4572-88EB-2DB8BE6E6E49}" type="presOf" srcId="{A6DE03DD-F64B-4C00-9663-CBE090EB699D}" destId="{21166C04-2032-4F1B-9AE8-98F3268DA296}" srcOrd="0" destOrd="0" presId="urn:microsoft.com/office/officeart/2005/8/layout/hierarchy3"/>
    <dgm:cxn modelId="{9A936512-8374-497B-BD1D-26228DCAB1E8}" srcId="{174602FA-1CCA-49BE-99C6-B929CB3E98C5}" destId="{4B6D8314-79BA-4DDC-B76F-947B1D899C8A}" srcOrd="3" destOrd="0" parTransId="{B8EC3A66-19D0-4250-B5E7-54CF8E36A1CA}" sibTransId="{5A0817A2-CE52-4372-B03A-40E9CE39D81A}"/>
    <dgm:cxn modelId="{048993E0-48B5-473D-A179-36E147B66BCA}" type="presOf" srcId="{E1915909-80FE-44EB-9888-9427207D1E56}" destId="{3855199C-FC2E-4D6D-A3A4-679B032F64F7}" srcOrd="0" destOrd="0" presId="urn:microsoft.com/office/officeart/2005/8/layout/hierarchy3"/>
    <dgm:cxn modelId="{D368CBE9-F624-4FB4-A41D-9AD718C63E6D}" type="presOf" srcId="{174602FA-1CCA-49BE-99C6-B929CB3E98C5}" destId="{A0EB900B-D3D5-4B65-964F-26809AA16992}" srcOrd="1" destOrd="0" presId="urn:microsoft.com/office/officeart/2005/8/layout/hierarchy3"/>
    <dgm:cxn modelId="{3F0F0257-D96F-4FB6-AB90-B1EBC6F14749}" srcId="{174602FA-1CCA-49BE-99C6-B929CB3E98C5}" destId="{8FED8D0A-7947-49C6-A661-3703B9A47937}" srcOrd="1" destOrd="0" parTransId="{54FABAF4-D9DE-4359-9A21-05A9AB0560E2}" sibTransId="{6F3B5787-3192-4857-8F29-E7BF9CF145FE}"/>
    <dgm:cxn modelId="{371063F5-B856-41AD-87D6-6ADF48C357BD}" type="presOf" srcId="{8FED8D0A-7947-49C6-A661-3703B9A47937}" destId="{E7CFC62E-7B7D-4016-B0AC-BEACE9DB8E8E}" srcOrd="0" destOrd="0" presId="urn:microsoft.com/office/officeart/2005/8/layout/hierarchy3"/>
    <dgm:cxn modelId="{55E999CA-A914-4902-A489-2920E6826810}" srcId="{174602FA-1CCA-49BE-99C6-B929CB3E98C5}" destId="{D7D7100D-C5C6-4453-9A4C-7C2D36B60C16}" srcOrd="0" destOrd="0" parTransId="{6D6F1010-749D-4DC5-84FA-7FFB59461542}" sibTransId="{15577E1A-C4AC-4DBC-A463-B3DF45A06C4A}"/>
    <dgm:cxn modelId="{87A37339-527A-43B3-B49E-7E5203D77F18}" type="presOf" srcId="{174602FA-1CCA-49BE-99C6-B929CB3E98C5}" destId="{0D387E1F-03D5-42C7-ACF5-4BFE2A81700A}" srcOrd="0" destOrd="0" presId="urn:microsoft.com/office/officeart/2005/8/layout/hierarchy3"/>
    <dgm:cxn modelId="{498C1C8D-2ADA-4B6B-AA00-F744EBDA3249}" type="presOf" srcId="{54FABAF4-D9DE-4359-9A21-05A9AB0560E2}" destId="{B86CB4D8-5006-4CA7-86E0-8F02B56645A1}" srcOrd="0" destOrd="0" presId="urn:microsoft.com/office/officeart/2005/8/layout/hierarchy3"/>
    <dgm:cxn modelId="{179E3314-4094-4861-BF92-27D57892A81D}" srcId="{A6DE03DD-F64B-4C00-9663-CBE090EB699D}" destId="{174602FA-1CCA-49BE-99C6-B929CB3E98C5}" srcOrd="0" destOrd="0" parTransId="{E5F50C12-6BF1-4ABC-B7BF-5A8DC310153B}" sibTransId="{4BF7E900-1902-48E8-9803-BF4F9BC9513B}"/>
    <dgm:cxn modelId="{B0740C4C-BEAF-47F1-B631-16E052845598}" type="presOf" srcId="{B2A47ECF-2490-42C7-9123-2B096CB1DE89}" destId="{57111E2F-EE72-4AA0-A999-6957A33C8E6D}" srcOrd="0" destOrd="0" presId="urn:microsoft.com/office/officeart/2005/8/layout/hierarchy3"/>
    <dgm:cxn modelId="{5059DC56-0946-4265-8078-828BC38A00BA}" type="presOf" srcId="{4B6D8314-79BA-4DDC-B76F-947B1D899C8A}" destId="{95FE0FB4-F7CB-425E-BE43-272B4B992BF4}" srcOrd="0" destOrd="0" presId="urn:microsoft.com/office/officeart/2005/8/layout/hierarchy3"/>
    <dgm:cxn modelId="{13316060-FA2F-4F98-88E5-7B34557223B0}" type="presParOf" srcId="{21166C04-2032-4F1B-9AE8-98F3268DA296}" destId="{B1AFF82D-5E30-4573-A533-99EBD63C27CC}" srcOrd="0" destOrd="0" presId="urn:microsoft.com/office/officeart/2005/8/layout/hierarchy3"/>
    <dgm:cxn modelId="{1187F13F-7D7F-4F18-94C5-1ADDC1B6353B}" type="presParOf" srcId="{B1AFF82D-5E30-4573-A533-99EBD63C27CC}" destId="{FE88B6A9-6ED9-448F-A473-CA8D463BD1F2}" srcOrd="0" destOrd="0" presId="urn:microsoft.com/office/officeart/2005/8/layout/hierarchy3"/>
    <dgm:cxn modelId="{EF43D831-E55A-4340-B8FA-8BBF3A7F3490}" type="presParOf" srcId="{FE88B6A9-6ED9-448F-A473-CA8D463BD1F2}" destId="{0D387E1F-03D5-42C7-ACF5-4BFE2A81700A}" srcOrd="0" destOrd="0" presId="urn:microsoft.com/office/officeart/2005/8/layout/hierarchy3"/>
    <dgm:cxn modelId="{3D63B3D2-3BCE-4EBF-9A94-E0E0BA72D1EF}" type="presParOf" srcId="{FE88B6A9-6ED9-448F-A473-CA8D463BD1F2}" destId="{A0EB900B-D3D5-4B65-964F-26809AA16992}" srcOrd="1" destOrd="0" presId="urn:microsoft.com/office/officeart/2005/8/layout/hierarchy3"/>
    <dgm:cxn modelId="{16560789-BED4-4367-BFAD-A13E4C1CAD50}" type="presParOf" srcId="{B1AFF82D-5E30-4573-A533-99EBD63C27CC}" destId="{E0DB954A-39FB-4D91-882F-3DB4BCD59E0A}" srcOrd="1" destOrd="0" presId="urn:microsoft.com/office/officeart/2005/8/layout/hierarchy3"/>
    <dgm:cxn modelId="{98CE3895-E866-4638-9FCE-4661C022CCD9}" type="presParOf" srcId="{E0DB954A-39FB-4D91-882F-3DB4BCD59E0A}" destId="{973D03B5-0420-4C9A-8119-495C34BAF52B}" srcOrd="0" destOrd="0" presId="urn:microsoft.com/office/officeart/2005/8/layout/hierarchy3"/>
    <dgm:cxn modelId="{29F413FD-3E4B-4241-BF55-FFD4AC8241B5}" type="presParOf" srcId="{E0DB954A-39FB-4D91-882F-3DB4BCD59E0A}" destId="{DFA426E3-9EEB-40D1-A40C-DC8DE4735FF2}" srcOrd="1" destOrd="0" presId="urn:microsoft.com/office/officeart/2005/8/layout/hierarchy3"/>
    <dgm:cxn modelId="{DB0AF98D-4F0D-4DD3-B9BD-BF763F638ABC}" type="presParOf" srcId="{E0DB954A-39FB-4D91-882F-3DB4BCD59E0A}" destId="{B86CB4D8-5006-4CA7-86E0-8F02B56645A1}" srcOrd="2" destOrd="0" presId="urn:microsoft.com/office/officeart/2005/8/layout/hierarchy3"/>
    <dgm:cxn modelId="{1FA3A9F6-A200-4C5E-BBAD-8F85CAEA7CD0}" type="presParOf" srcId="{E0DB954A-39FB-4D91-882F-3DB4BCD59E0A}" destId="{E7CFC62E-7B7D-4016-B0AC-BEACE9DB8E8E}" srcOrd="3" destOrd="0" presId="urn:microsoft.com/office/officeart/2005/8/layout/hierarchy3"/>
    <dgm:cxn modelId="{AFD66C23-AC20-47DA-976B-E53B237DDBAA}" type="presParOf" srcId="{E0DB954A-39FB-4D91-882F-3DB4BCD59E0A}" destId="{3855199C-FC2E-4D6D-A3A4-679B032F64F7}" srcOrd="4" destOrd="0" presId="urn:microsoft.com/office/officeart/2005/8/layout/hierarchy3"/>
    <dgm:cxn modelId="{EF52FCC6-B36C-4D70-BCF6-BD0B572C12DB}" type="presParOf" srcId="{E0DB954A-39FB-4D91-882F-3DB4BCD59E0A}" destId="{57111E2F-EE72-4AA0-A999-6957A33C8E6D}" srcOrd="5" destOrd="0" presId="urn:microsoft.com/office/officeart/2005/8/layout/hierarchy3"/>
    <dgm:cxn modelId="{6A89CF2D-A9C1-406A-B142-4A4A585DC982}" type="presParOf" srcId="{E0DB954A-39FB-4D91-882F-3DB4BCD59E0A}" destId="{B0793E6D-1D5A-4AE8-B62D-25F5CD83D0A5}" srcOrd="6" destOrd="0" presId="urn:microsoft.com/office/officeart/2005/8/layout/hierarchy3"/>
    <dgm:cxn modelId="{2558B302-6D85-4F1E-B4A7-1E4A76DDC12F}" type="presParOf" srcId="{E0DB954A-39FB-4D91-882F-3DB4BCD59E0A}" destId="{95FE0FB4-F7CB-425E-BE43-272B4B992BF4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DE03DD-F64B-4C00-9663-CBE090EB699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D7D7100D-C5C6-4453-9A4C-7C2D36B60C16}">
      <dgm:prSet custT="1"/>
      <dgm:spPr>
        <a:xfrm>
          <a:off x="395383" y="445731"/>
          <a:ext cx="568705" cy="35544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sv-SE" sz="1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Boden</a:t>
          </a:r>
        </a:p>
      </dgm:t>
    </dgm:pt>
    <dgm:pt modelId="{6D6F1010-749D-4DC5-84FA-7FFB59461542}" type="parTrans" cxnId="{55E999CA-A914-4902-A489-2920E6826810}">
      <dgm:prSet/>
      <dgm:spPr>
        <a:xfrm>
          <a:off x="71088" y="355440"/>
          <a:ext cx="324294" cy="268011"/>
        </a:xfrm>
        <a:noFill/>
        <a:ln w="12700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sv-SE"/>
        </a:p>
      </dgm:t>
    </dgm:pt>
    <dgm:pt modelId="{15577E1A-C4AC-4DBC-A463-B3DF45A06C4A}" type="sibTrans" cxnId="{55E999CA-A914-4902-A489-2920E6826810}">
      <dgm:prSet/>
      <dgm:spPr/>
      <dgm:t>
        <a:bodyPr/>
        <a:lstStyle/>
        <a:p>
          <a:endParaRPr lang="sv-SE"/>
        </a:p>
      </dgm:t>
    </dgm:pt>
    <dgm:pt modelId="{174602FA-1CCA-49BE-99C6-B929CB3E98C5}">
      <dgm:prSet phldrT="[Text]" custT="1"/>
      <dgm:spPr>
        <a:xfrm>
          <a:off x="0" y="0"/>
          <a:ext cx="710881" cy="355440"/>
        </a:xfr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sv-SE" sz="11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Kommun </a:t>
          </a:r>
        </a:p>
        <a:p>
          <a:pPr>
            <a:buNone/>
          </a:pPr>
          <a:r>
            <a:rPr lang="sv-SE" sz="11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nivå</a:t>
          </a:r>
        </a:p>
      </dgm:t>
    </dgm:pt>
    <dgm:pt modelId="{4BF7E900-1902-48E8-9803-BF4F9BC9513B}" type="sibTrans" cxnId="{179E3314-4094-4861-BF92-27D57892A81D}">
      <dgm:prSet/>
      <dgm:spPr/>
      <dgm:t>
        <a:bodyPr/>
        <a:lstStyle/>
        <a:p>
          <a:endParaRPr lang="sv-SE"/>
        </a:p>
      </dgm:t>
    </dgm:pt>
    <dgm:pt modelId="{E5F50C12-6BF1-4ABC-B7BF-5A8DC310153B}" type="parTrans" cxnId="{179E3314-4094-4861-BF92-27D57892A81D}">
      <dgm:prSet/>
      <dgm:spPr/>
      <dgm:t>
        <a:bodyPr/>
        <a:lstStyle/>
        <a:p>
          <a:endParaRPr lang="sv-SE"/>
        </a:p>
      </dgm:t>
    </dgm:pt>
    <dgm:pt modelId="{08CB991C-2174-4898-BD1E-A8961EF0BFEE}">
      <dgm:prSet custT="1"/>
      <dgm:spPr>
        <a:xfrm>
          <a:off x="395383" y="445731"/>
          <a:ext cx="568705" cy="35544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sv-SE" sz="1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Luleå</a:t>
          </a:r>
        </a:p>
      </dgm:t>
    </dgm:pt>
    <dgm:pt modelId="{6D582340-87B5-42FE-8B8B-6C7F3627F2C5}" type="parTrans" cxnId="{2530EFEB-DB45-4BB7-B2E5-BFE1BB4C8939}">
      <dgm:prSet/>
      <dgm:spPr/>
      <dgm:t>
        <a:bodyPr/>
        <a:lstStyle/>
        <a:p>
          <a:endParaRPr lang="sv-SE"/>
        </a:p>
      </dgm:t>
    </dgm:pt>
    <dgm:pt modelId="{E5CA26AF-9C3E-4099-905A-4969E48A3D68}" type="sibTrans" cxnId="{2530EFEB-DB45-4BB7-B2E5-BFE1BB4C8939}">
      <dgm:prSet/>
      <dgm:spPr/>
      <dgm:t>
        <a:bodyPr/>
        <a:lstStyle/>
        <a:p>
          <a:endParaRPr lang="sv-SE"/>
        </a:p>
      </dgm:t>
    </dgm:pt>
    <dgm:pt modelId="{21166C04-2032-4F1B-9AE8-98F3268DA296}" type="pres">
      <dgm:prSet presAssocID="{A6DE03DD-F64B-4C00-9663-CBE090EB699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v-SE"/>
        </a:p>
      </dgm:t>
    </dgm:pt>
    <dgm:pt modelId="{B1AFF82D-5E30-4573-A533-99EBD63C27CC}" type="pres">
      <dgm:prSet presAssocID="{174602FA-1CCA-49BE-99C6-B929CB3E98C5}" presName="root" presStyleCnt="0"/>
      <dgm:spPr/>
    </dgm:pt>
    <dgm:pt modelId="{FE88B6A9-6ED9-448F-A473-CA8D463BD1F2}" type="pres">
      <dgm:prSet presAssocID="{174602FA-1CCA-49BE-99C6-B929CB3E98C5}" presName="rootComposite" presStyleCnt="0"/>
      <dgm:spPr/>
    </dgm:pt>
    <dgm:pt modelId="{0D387E1F-03D5-42C7-ACF5-4BFE2A81700A}" type="pres">
      <dgm:prSet presAssocID="{174602FA-1CCA-49BE-99C6-B929CB3E98C5}" presName="rootText" presStyleLbl="node1" presStyleIdx="0" presStyleCnt="1" custScaleX="100000" custScaleY="83266" custLinFactNeighborX="-6984" custLinFactNeighborY="-62739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sv-SE"/>
        </a:p>
      </dgm:t>
    </dgm:pt>
    <dgm:pt modelId="{A0EB900B-D3D5-4B65-964F-26809AA16992}" type="pres">
      <dgm:prSet presAssocID="{174602FA-1CCA-49BE-99C6-B929CB3E98C5}" presName="rootConnector" presStyleLbl="node1" presStyleIdx="0" presStyleCnt="1"/>
      <dgm:spPr/>
      <dgm:t>
        <a:bodyPr/>
        <a:lstStyle/>
        <a:p>
          <a:endParaRPr lang="sv-SE"/>
        </a:p>
      </dgm:t>
    </dgm:pt>
    <dgm:pt modelId="{E0DB954A-39FB-4D91-882F-3DB4BCD59E0A}" type="pres">
      <dgm:prSet presAssocID="{174602FA-1CCA-49BE-99C6-B929CB3E98C5}" presName="childShape" presStyleCnt="0"/>
      <dgm:spPr/>
    </dgm:pt>
    <dgm:pt modelId="{973D03B5-0420-4C9A-8119-495C34BAF52B}" type="pres">
      <dgm:prSet presAssocID="{6D6F1010-749D-4DC5-84FA-7FFB59461542}" presName="Name13" presStyleLbl="parChTrans1D2" presStyleIdx="0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011"/>
              </a:lnTo>
              <a:lnTo>
                <a:pt x="324294" y="268011"/>
              </a:lnTo>
            </a:path>
          </a:pathLst>
        </a:custGeom>
      </dgm:spPr>
      <dgm:t>
        <a:bodyPr/>
        <a:lstStyle/>
        <a:p>
          <a:endParaRPr lang="sv-SE"/>
        </a:p>
      </dgm:t>
    </dgm:pt>
    <dgm:pt modelId="{DFA426E3-9EEB-40D1-A40C-DC8DE4735FF2}" type="pres">
      <dgm:prSet presAssocID="{D7D7100D-C5C6-4453-9A4C-7C2D36B60C16}" presName="childText" presStyleLbl="bgAcc1" presStyleIdx="0" presStyleCnt="2" custScaleX="87698" custScaleY="44164" custLinFactNeighborX="18779" custLinFactNeighborY="-6129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sv-SE"/>
        </a:p>
      </dgm:t>
    </dgm:pt>
    <dgm:pt modelId="{2F97E1B6-B525-4747-81D9-2FD97F7E2F4F}" type="pres">
      <dgm:prSet presAssocID="{6D582340-87B5-42FE-8B8B-6C7F3627F2C5}" presName="Name13" presStyleLbl="parChTrans1D2" presStyleIdx="1" presStyleCnt="2"/>
      <dgm:spPr/>
      <dgm:t>
        <a:bodyPr/>
        <a:lstStyle/>
        <a:p>
          <a:endParaRPr lang="sv-SE"/>
        </a:p>
      </dgm:t>
    </dgm:pt>
    <dgm:pt modelId="{2C671F83-BF74-4EFE-A94E-BE247E4FA472}" type="pres">
      <dgm:prSet presAssocID="{08CB991C-2174-4898-BD1E-A8961EF0BFEE}" presName="childText" presStyleLbl="bgAcc1" presStyleIdx="1" presStyleCnt="2" custScaleX="87698" custScaleY="44164" custLinFactNeighborX="18779" custLinFactNeighborY="-6129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sv-SE"/>
        </a:p>
      </dgm:t>
    </dgm:pt>
  </dgm:ptLst>
  <dgm:cxnLst>
    <dgm:cxn modelId="{55E999CA-A914-4902-A489-2920E6826810}" srcId="{174602FA-1CCA-49BE-99C6-B929CB3E98C5}" destId="{D7D7100D-C5C6-4453-9A4C-7C2D36B60C16}" srcOrd="0" destOrd="0" parTransId="{6D6F1010-749D-4DC5-84FA-7FFB59461542}" sibTransId="{15577E1A-C4AC-4DBC-A463-B3DF45A06C4A}"/>
    <dgm:cxn modelId="{F4ECF050-2ABD-446A-A898-7EF9AC276D6D}" type="presOf" srcId="{D7D7100D-C5C6-4453-9A4C-7C2D36B60C16}" destId="{DFA426E3-9EEB-40D1-A40C-DC8DE4735FF2}" srcOrd="0" destOrd="0" presId="urn:microsoft.com/office/officeart/2005/8/layout/hierarchy3"/>
    <dgm:cxn modelId="{42449F48-DE16-4518-BEDE-9D3D132086A6}" type="presOf" srcId="{174602FA-1CCA-49BE-99C6-B929CB3E98C5}" destId="{A0EB900B-D3D5-4B65-964F-26809AA16992}" srcOrd="1" destOrd="0" presId="urn:microsoft.com/office/officeart/2005/8/layout/hierarchy3"/>
    <dgm:cxn modelId="{27795749-123B-405A-AEC8-E7A5EC017040}" type="presOf" srcId="{A6DE03DD-F64B-4C00-9663-CBE090EB699D}" destId="{21166C04-2032-4F1B-9AE8-98F3268DA296}" srcOrd="0" destOrd="0" presId="urn:microsoft.com/office/officeart/2005/8/layout/hierarchy3"/>
    <dgm:cxn modelId="{E3AD666A-BCB8-47A6-855D-C275BC376B3E}" type="presOf" srcId="{174602FA-1CCA-49BE-99C6-B929CB3E98C5}" destId="{0D387E1F-03D5-42C7-ACF5-4BFE2A81700A}" srcOrd="0" destOrd="0" presId="urn:microsoft.com/office/officeart/2005/8/layout/hierarchy3"/>
    <dgm:cxn modelId="{B2A9ABFF-18A7-4A37-B4A0-819D215F019A}" type="presOf" srcId="{6D6F1010-749D-4DC5-84FA-7FFB59461542}" destId="{973D03B5-0420-4C9A-8119-495C34BAF52B}" srcOrd="0" destOrd="0" presId="urn:microsoft.com/office/officeart/2005/8/layout/hierarchy3"/>
    <dgm:cxn modelId="{2530EFEB-DB45-4BB7-B2E5-BFE1BB4C8939}" srcId="{174602FA-1CCA-49BE-99C6-B929CB3E98C5}" destId="{08CB991C-2174-4898-BD1E-A8961EF0BFEE}" srcOrd="1" destOrd="0" parTransId="{6D582340-87B5-42FE-8B8B-6C7F3627F2C5}" sibTransId="{E5CA26AF-9C3E-4099-905A-4969E48A3D68}"/>
    <dgm:cxn modelId="{39A23281-DF11-4231-AA93-68915CF23767}" type="presOf" srcId="{08CB991C-2174-4898-BD1E-A8961EF0BFEE}" destId="{2C671F83-BF74-4EFE-A94E-BE247E4FA472}" srcOrd="0" destOrd="0" presId="urn:microsoft.com/office/officeart/2005/8/layout/hierarchy3"/>
    <dgm:cxn modelId="{179E3314-4094-4861-BF92-27D57892A81D}" srcId="{A6DE03DD-F64B-4C00-9663-CBE090EB699D}" destId="{174602FA-1CCA-49BE-99C6-B929CB3E98C5}" srcOrd="0" destOrd="0" parTransId="{E5F50C12-6BF1-4ABC-B7BF-5A8DC310153B}" sibTransId="{4BF7E900-1902-48E8-9803-BF4F9BC9513B}"/>
    <dgm:cxn modelId="{54669BA9-2821-4CD6-A58D-1259B2EDF8F5}" type="presOf" srcId="{6D582340-87B5-42FE-8B8B-6C7F3627F2C5}" destId="{2F97E1B6-B525-4747-81D9-2FD97F7E2F4F}" srcOrd="0" destOrd="0" presId="urn:microsoft.com/office/officeart/2005/8/layout/hierarchy3"/>
    <dgm:cxn modelId="{BE418EF5-C477-41DB-92E3-C9051506E31C}" type="presParOf" srcId="{21166C04-2032-4F1B-9AE8-98F3268DA296}" destId="{B1AFF82D-5E30-4573-A533-99EBD63C27CC}" srcOrd="0" destOrd="0" presId="urn:microsoft.com/office/officeart/2005/8/layout/hierarchy3"/>
    <dgm:cxn modelId="{E5AF26F3-C32E-4BAE-928F-193F609EA19D}" type="presParOf" srcId="{B1AFF82D-5E30-4573-A533-99EBD63C27CC}" destId="{FE88B6A9-6ED9-448F-A473-CA8D463BD1F2}" srcOrd="0" destOrd="0" presId="urn:microsoft.com/office/officeart/2005/8/layout/hierarchy3"/>
    <dgm:cxn modelId="{EEAB3EEA-38F8-43F9-B46F-2E630FB5E578}" type="presParOf" srcId="{FE88B6A9-6ED9-448F-A473-CA8D463BD1F2}" destId="{0D387E1F-03D5-42C7-ACF5-4BFE2A81700A}" srcOrd="0" destOrd="0" presId="urn:microsoft.com/office/officeart/2005/8/layout/hierarchy3"/>
    <dgm:cxn modelId="{3902A479-FC52-4892-8E19-074684315599}" type="presParOf" srcId="{FE88B6A9-6ED9-448F-A473-CA8D463BD1F2}" destId="{A0EB900B-D3D5-4B65-964F-26809AA16992}" srcOrd="1" destOrd="0" presId="urn:microsoft.com/office/officeart/2005/8/layout/hierarchy3"/>
    <dgm:cxn modelId="{BA4B21C9-3710-474A-B829-6D7EB9F320BB}" type="presParOf" srcId="{B1AFF82D-5E30-4573-A533-99EBD63C27CC}" destId="{E0DB954A-39FB-4D91-882F-3DB4BCD59E0A}" srcOrd="1" destOrd="0" presId="urn:microsoft.com/office/officeart/2005/8/layout/hierarchy3"/>
    <dgm:cxn modelId="{B8478F84-C371-4C53-B864-2C58FF617793}" type="presParOf" srcId="{E0DB954A-39FB-4D91-882F-3DB4BCD59E0A}" destId="{973D03B5-0420-4C9A-8119-495C34BAF52B}" srcOrd="0" destOrd="0" presId="urn:microsoft.com/office/officeart/2005/8/layout/hierarchy3"/>
    <dgm:cxn modelId="{8FA01D99-2205-44BC-A604-399FF30D3935}" type="presParOf" srcId="{E0DB954A-39FB-4D91-882F-3DB4BCD59E0A}" destId="{DFA426E3-9EEB-40D1-A40C-DC8DE4735FF2}" srcOrd="1" destOrd="0" presId="urn:microsoft.com/office/officeart/2005/8/layout/hierarchy3"/>
    <dgm:cxn modelId="{D78E6D8E-B51D-4F2D-8016-6CED3C87BDF0}" type="presParOf" srcId="{E0DB954A-39FB-4D91-882F-3DB4BCD59E0A}" destId="{2F97E1B6-B525-4747-81D9-2FD97F7E2F4F}" srcOrd="2" destOrd="0" presId="urn:microsoft.com/office/officeart/2005/8/layout/hierarchy3"/>
    <dgm:cxn modelId="{3988580B-E217-4EE3-B4AD-89CAF053B5E7}" type="presParOf" srcId="{E0DB954A-39FB-4D91-882F-3DB4BCD59E0A}" destId="{2C671F83-BF74-4EFE-A94E-BE247E4FA472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DE03DD-F64B-4C00-9663-CBE090EB699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8FED8D0A-7947-49C6-A661-3703B9A47937}">
      <dgm:prSet phldrT="[Text]" custT="1"/>
      <dgm:spPr>
        <a:xfrm>
          <a:off x="383969" y="867138"/>
          <a:ext cx="568705" cy="35544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sv-SE" sz="1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Arvidsjaur</a:t>
          </a:r>
          <a:endParaRPr lang="sv-SE" sz="9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54FABAF4-D9DE-4359-9A21-05A9AB0560E2}" type="parTrans" cxnId="{3F0F0257-D96F-4FB6-AB90-B1EBC6F14749}">
      <dgm:prSet/>
      <dgm:spPr>
        <a:xfrm>
          <a:off x="71088" y="355440"/>
          <a:ext cx="312881" cy="689417"/>
        </a:xfrm>
        <a:noFill/>
        <a:ln w="12700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sv-SE"/>
        </a:p>
      </dgm:t>
    </dgm:pt>
    <dgm:pt modelId="{6F3B5787-3192-4857-8F29-E7BF9CF145FE}" type="sibTrans" cxnId="{3F0F0257-D96F-4FB6-AB90-B1EBC6F14749}">
      <dgm:prSet/>
      <dgm:spPr/>
      <dgm:t>
        <a:bodyPr/>
        <a:lstStyle/>
        <a:p>
          <a:endParaRPr lang="sv-SE"/>
        </a:p>
      </dgm:t>
    </dgm:pt>
    <dgm:pt modelId="{D7D7100D-C5C6-4453-9A4C-7C2D36B60C16}">
      <dgm:prSet custT="1"/>
      <dgm:spPr>
        <a:xfrm>
          <a:off x="395383" y="445731"/>
          <a:ext cx="568705" cy="35544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sv-SE" sz="1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Arjeplog</a:t>
          </a:r>
        </a:p>
      </dgm:t>
    </dgm:pt>
    <dgm:pt modelId="{6D6F1010-749D-4DC5-84FA-7FFB59461542}" type="parTrans" cxnId="{55E999CA-A914-4902-A489-2920E6826810}">
      <dgm:prSet/>
      <dgm:spPr>
        <a:xfrm>
          <a:off x="71088" y="355440"/>
          <a:ext cx="324294" cy="268011"/>
        </a:xfrm>
        <a:noFill/>
        <a:ln w="12700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sv-SE"/>
        </a:p>
      </dgm:t>
    </dgm:pt>
    <dgm:pt modelId="{15577E1A-C4AC-4DBC-A463-B3DF45A06C4A}" type="sibTrans" cxnId="{55E999CA-A914-4902-A489-2920E6826810}">
      <dgm:prSet/>
      <dgm:spPr/>
      <dgm:t>
        <a:bodyPr/>
        <a:lstStyle/>
        <a:p>
          <a:endParaRPr lang="sv-SE"/>
        </a:p>
      </dgm:t>
    </dgm:pt>
    <dgm:pt modelId="{174602FA-1CCA-49BE-99C6-B929CB3E98C5}">
      <dgm:prSet phldrT="[Text]" custT="1"/>
      <dgm:spPr>
        <a:xfrm>
          <a:off x="0" y="0"/>
          <a:ext cx="710881" cy="355440"/>
        </a:xfr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sv-SE" sz="11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Kommun </a:t>
          </a:r>
        </a:p>
        <a:p>
          <a:pPr>
            <a:buNone/>
          </a:pPr>
          <a:r>
            <a:rPr lang="sv-SE" sz="11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nivå</a:t>
          </a:r>
        </a:p>
      </dgm:t>
    </dgm:pt>
    <dgm:pt modelId="{4BF7E900-1902-48E8-9803-BF4F9BC9513B}" type="sibTrans" cxnId="{179E3314-4094-4861-BF92-27D57892A81D}">
      <dgm:prSet/>
      <dgm:spPr/>
      <dgm:t>
        <a:bodyPr/>
        <a:lstStyle/>
        <a:p>
          <a:endParaRPr lang="sv-SE"/>
        </a:p>
      </dgm:t>
    </dgm:pt>
    <dgm:pt modelId="{E5F50C12-6BF1-4ABC-B7BF-5A8DC310153B}" type="parTrans" cxnId="{179E3314-4094-4861-BF92-27D57892A81D}">
      <dgm:prSet/>
      <dgm:spPr/>
      <dgm:t>
        <a:bodyPr/>
        <a:lstStyle/>
        <a:p>
          <a:endParaRPr lang="sv-SE"/>
        </a:p>
      </dgm:t>
    </dgm:pt>
    <dgm:pt modelId="{4B6D8314-79BA-4DDC-B76F-947B1D899C8A}">
      <dgm:prSet custT="1"/>
      <dgm:spPr>
        <a:xfrm>
          <a:off x="395383" y="1778633"/>
          <a:ext cx="568705" cy="35544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sv-SE" sz="1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Älvsbyn</a:t>
          </a:r>
        </a:p>
      </dgm:t>
    </dgm:pt>
    <dgm:pt modelId="{5A0817A2-CE52-4372-B03A-40E9CE39D81A}" type="sibTrans" cxnId="{9A936512-8374-497B-BD1D-26228DCAB1E8}">
      <dgm:prSet/>
      <dgm:spPr/>
      <dgm:t>
        <a:bodyPr/>
        <a:lstStyle/>
        <a:p>
          <a:endParaRPr lang="sv-SE"/>
        </a:p>
      </dgm:t>
    </dgm:pt>
    <dgm:pt modelId="{B8EC3A66-19D0-4250-B5E7-54CF8E36A1CA}" type="parTrans" cxnId="{9A936512-8374-497B-BD1D-26228DCAB1E8}">
      <dgm:prSet/>
      <dgm:spPr>
        <a:xfrm>
          <a:off x="71088" y="355440"/>
          <a:ext cx="324294" cy="1600913"/>
        </a:xfrm>
        <a:noFill/>
        <a:ln w="12700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sv-SE"/>
        </a:p>
      </dgm:t>
    </dgm:pt>
    <dgm:pt modelId="{B2A47ECF-2490-42C7-9123-2B096CB1DE89}">
      <dgm:prSet custT="1"/>
      <dgm:spPr>
        <a:xfrm>
          <a:off x="395383" y="1334332"/>
          <a:ext cx="568705" cy="35544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sv-SE" sz="1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Piteå</a:t>
          </a:r>
        </a:p>
      </dgm:t>
    </dgm:pt>
    <dgm:pt modelId="{99BF812C-4016-4629-A52B-CBC50AEAB8A6}" type="sibTrans" cxnId="{77246A70-EB47-4526-BAE4-A29267CBC7C8}">
      <dgm:prSet/>
      <dgm:spPr/>
      <dgm:t>
        <a:bodyPr/>
        <a:lstStyle/>
        <a:p>
          <a:endParaRPr lang="sv-SE"/>
        </a:p>
      </dgm:t>
    </dgm:pt>
    <dgm:pt modelId="{E1915909-80FE-44EB-9888-9427207D1E56}" type="parTrans" cxnId="{77246A70-EB47-4526-BAE4-A29267CBC7C8}">
      <dgm:prSet/>
      <dgm:spPr>
        <a:xfrm>
          <a:off x="71088" y="355440"/>
          <a:ext cx="324294" cy="1156612"/>
        </a:xfrm>
        <a:noFill/>
        <a:ln w="12700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sv-SE"/>
        </a:p>
      </dgm:t>
    </dgm:pt>
    <dgm:pt modelId="{21166C04-2032-4F1B-9AE8-98F3268DA296}" type="pres">
      <dgm:prSet presAssocID="{A6DE03DD-F64B-4C00-9663-CBE090EB699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v-SE"/>
        </a:p>
      </dgm:t>
    </dgm:pt>
    <dgm:pt modelId="{B1AFF82D-5E30-4573-A533-99EBD63C27CC}" type="pres">
      <dgm:prSet presAssocID="{174602FA-1CCA-49BE-99C6-B929CB3E98C5}" presName="root" presStyleCnt="0"/>
      <dgm:spPr/>
    </dgm:pt>
    <dgm:pt modelId="{FE88B6A9-6ED9-448F-A473-CA8D463BD1F2}" type="pres">
      <dgm:prSet presAssocID="{174602FA-1CCA-49BE-99C6-B929CB3E98C5}" presName="rootComposite" presStyleCnt="0"/>
      <dgm:spPr/>
    </dgm:pt>
    <dgm:pt modelId="{0D387E1F-03D5-42C7-ACF5-4BFE2A81700A}" type="pres">
      <dgm:prSet presAssocID="{174602FA-1CCA-49BE-99C6-B929CB3E98C5}" presName="rootText" presStyleLbl="node1" presStyleIdx="0" presStyleCnt="1" custScaleX="171237" custScaleY="146539" custLinFactX="-100000" custLinFactY="-100000" custLinFactNeighborX="-148523" custLinFactNeighborY="-166236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sv-SE"/>
        </a:p>
      </dgm:t>
    </dgm:pt>
    <dgm:pt modelId="{A0EB900B-D3D5-4B65-964F-26809AA16992}" type="pres">
      <dgm:prSet presAssocID="{174602FA-1CCA-49BE-99C6-B929CB3E98C5}" presName="rootConnector" presStyleLbl="node1" presStyleIdx="0" presStyleCnt="1"/>
      <dgm:spPr/>
      <dgm:t>
        <a:bodyPr/>
        <a:lstStyle/>
        <a:p>
          <a:endParaRPr lang="sv-SE"/>
        </a:p>
      </dgm:t>
    </dgm:pt>
    <dgm:pt modelId="{E0DB954A-39FB-4D91-882F-3DB4BCD59E0A}" type="pres">
      <dgm:prSet presAssocID="{174602FA-1CCA-49BE-99C6-B929CB3E98C5}" presName="childShape" presStyleCnt="0"/>
      <dgm:spPr/>
    </dgm:pt>
    <dgm:pt modelId="{973D03B5-0420-4C9A-8119-495C34BAF52B}" type="pres">
      <dgm:prSet presAssocID="{6D6F1010-749D-4DC5-84FA-7FFB59461542}" presName="Name13" presStyleLbl="parChTrans1D2" presStyleIdx="0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011"/>
              </a:lnTo>
              <a:lnTo>
                <a:pt x="324294" y="268011"/>
              </a:lnTo>
            </a:path>
          </a:pathLst>
        </a:custGeom>
      </dgm:spPr>
      <dgm:t>
        <a:bodyPr/>
        <a:lstStyle/>
        <a:p>
          <a:endParaRPr lang="sv-SE"/>
        </a:p>
      </dgm:t>
    </dgm:pt>
    <dgm:pt modelId="{DFA426E3-9EEB-40D1-A40C-DC8DE4735FF2}" type="pres">
      <dgm:prSet presAssocID="{D7D7100D-C5C6-4453-9A4C-7C2D36B60C16}" presName="childText" presStyleLbl="bgAcc1" presStyleIdx="0" presStyleCnt="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sv-SE"/>
        </a:p>
      </dgm:t>
    </dgm:pt>
    <dgm:pt modelId="{B86CB4D8-5006-4CA7-86E0-8F02B56645A1}" type="pres">
      <dgm:prSet presAssocID="{54FABAF4-D9DE-4359-9A21-05A9AB0560E2}" presName="Name13" presStyleLbl="parChTrans1D2" presStyleIdx="1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9417"/>
              </a:lnTo>
              <a:lnTo>
                <a:pt x="312881" y="689417"/>
              </a:lnTo>
            </a:path>
          </a:pathLst>
        </a:custGeom>
      </dgm:spPr>
      <dgm:t>
        <a:bodyPr/>
        <a:lstStyle/>
        <a:p>
          <a:endParaRPr lang="sv-SE"/>
        </a:p>
      </dgm:t>
    </dgm:pt>
    <dgm:pt modelId="{E7CFC62E-7B7D-4016-B0AC-BEACE9DB8E8E}" type="pres">
      <dgm:prSet presAssocID="{8FED8D0A-7947-49C6-A661-3703B9A47937}" presName="childText" presStyleLbl="bgAcc1" presStyleIdx="1" presStyleCnt="4" custScaleX="120054" custLinFactNeighborX="-2007" custLinFactNeighborY="-6441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sv-SE"/>
        </a:p>
      </dgm:t>
    </dgm:pt>
    <dgm:pt modelId="{3855199C-FC2E-4D6D-A3A4-679B032F64F7}" type="pres">
      <dgm:prSet presAssocID="{E1915909-80FE-44EB-9888-9427207D1E56}" presName="Name13" presStyleLbl="parChTrans1D2" presStyleIdx="2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6612"/>
              </a:lnTo>
              <a:lnTo>
                <a:pt x="324294" y="1156612"/>
              </a:lnTo>
            </a:path>
          </a:pathLst>
        </a:custGeom>
      </dgm:spPr>
      <dgm:t>
        <a:bodyPr/>
        <a:lstStyle/>
        <a:p>
          <a:endParaRPr lang="sv-SE"/>
        </a:p>
      </dgm:t>
    </dgm:pt>
    <dgm:pt modelId="{57111E2F-EE72-4AA0-A999-6957A33C8E6D}" type="pres">
      <dgm:prSet presAssocID="{B2A47ECF-2490-42C7-9123-2B096CB1DE89}" presName="childText" presStyleLbl="bgAcc1" presStyleIdx="2" presStyleCnt="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sv-SE"/>
        </a:p>
      </dgm:t>
    </dgm:pt>
    <dgm:pt modelId="{B0793E6D-1D5A-4AE8-B62D-25F5CD83D0A5}" type="pres">
      <dgm:prSet presAssocID="{B8EC3A66-19D0-4250-B5E7-54CF8E36A1CA}" presName="Name13" presStyleLbl="parChTrans1D2" presStyleIdx="3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0913"/>
              </a:lnTo>
              <a:lnTo>
                <a:pt x="324294" y="1600913"/>
              </a:lnTo>
            </a:path>
          </a:pathLst>
        </a:custGeom>
      </dgm:spPr>
      <dgm:t>
        <a:bodyPr/>
        <a:lstStyle/>
        <a:p>
          <a:endParaRPr lang="sv-SE"/>
        </a:p>
      </dgm:t>
    </dgm:pt>
    <dgm:pt modelId="{95FE0FB4-F7CB-425E-BE43-272B4B992BF4}" type="pres">
      <dgm:prSet presAssocID="{4B6D8314-79BA-4DDC-B76F-947B1D899C8A}" presName="childText" presStyleLbl="bgAcc1" presStyleIdx="3" presStyleCnt="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sv-SE"/>
        </a:p>
      </dgm:t>
    </dgm:pt>
  </dgm:ptLst>
  <dgm:cxnLst>
    <dgm:cxn modelId="{A2812FED-EF89-442C-8E85-F8907ED73948}" type="presOf" srcId="{B2A47ECF-2490-42C7-9123-2B096CB1DE89}" destId="{57111E2F-EE72-4AA0-A999-6957A33C8E6D}" srcOrd="0" destOrd="0" presId="urn:microsoft.com/office/officeart/2005/8/layout/hierarchy3"/>
    <dgm:cxn modelId="{F8732EA4-F719-4C76-BF04-B3DB05ACE891}" type="presOf" srcId="{54FABAF4-D9DE-4359-9A21-05A9AB0560E2}" destId="{B86CB4D8-5006-4CA7-86E0-8F02B56645A1}" srcOrd="0" destOrd="0" presId="urn:microsoft.com/office/officeart/2005/8/layout/hierarchy3"/>
    <dgm:cxn modelId="{AC545AC9-1E7E-4E1E-860E-4E527F5FA2FD}" type="presOf" srcId="{174602FA-1CCA-49BE-99C6-B929CB3E98C5}" destId="{A0EB900B-D3D5-4B65-964F-26809AA16992}" srcOrd="1" destOrd="0" presId="urn:microsoft.com/office/officeart/2005/8/layout/hierarchy3"/>
    <dgm:cxn modelId="{F647CF85-9E00-40A2-88E3-E59CFBB70DB6}" type="presOf" srcId="{4B6D8314-79BA-4DDC-B76F-947B1D899C8A}" destId="{95FE0FB4-F7CB-425E-BE43-272B4B992BF4}" srcOrd="0" destOrd="0" presId="urn:microsoft.com/office/officeart/2005/8/layout/hierarchy3"/>
    <dgm:cxn modelId="{64EAE753-19EE-4FAF-8C07-BA3ACB341E0B}" type="presOf" srcId="{B8EC3A66-19D0-4250-B5E7-54CF8E36A1CA}" destId="{B0793E6D-1D5A-4AE8-B62D-25F5CD83D0A5}" srcOrd="0" destOrd="0" presId="urn:microsoft.com/office/officeart/2005/8/layout/hierarchy3"/>
    <dgm:cxn modelId="{55E999CA-A914-4902-A489-2920E6826810}" srcId="{174602FA-1CCA-49BE-99C6-B929CB3E98C5}" destId="{D7D7100D-C5C6-4453-9A4C-7C2D36B60C16}" srcOrd="0" destOrd="0" parTransId="{6D6F1010-749D-4DC5-84FA-7FFB59461542}" sibTransId="{15577E1A-C4AC-4DBC-A463-B3DF45A06C4A}"/>
    <dgm:cxn modelId="{179E3314-4094-4861-BF92-27D57892A81D}" srcId="{A6DE03DD-F64B-4C00-9663-CBE090EB699D}" destId="{174602FA-1CCA-49BE-99C6-B929CB3E98C5}" srcOrd="0" destOrd="0" parTransId="{E5F50C12-6BF1-4ABC-B7BF-5A8DC310153B}" sibTransId="{4BF7E900-1902-48E8-9803-BF4F9BC9513B}"/>
    <dgm:cxn modelId="{DC1A3D7F-6FBC-4A0D-9860-6A0C0EC27B79}" type="presOf" srcId="{E1915909-80FE-44EB-9888-9427207D1E56}" destId="{3855199C-FC2E-4D6D-A3A4-679B032F64F7}" srcOrd="0" destOrd="0" presId="urn:microsoft.com/office/officeart/2005/8/layout/hierarchy3"/>
    <dgm:cxn modelId="{3F0F0257-D96F-4FB6-AB90-B1EBC6F14749}" srcId="{174602FA-1CCA-49BE-99C6-B929CB3E98C5}" destId="{8FED8D0A-7947-49C6-A661-3703B9A47937}" srcOrd="1" destOrd="0" parTransId="{54FABAF4-D9DE-4359-9A21-05A9AB0560E2}" sibTransId="{6F3B5787-3192-4857-8F29-E7BF9CF145FE}"/>
    <dgm:cxn modelId="{F4C13C7B-3118-4D1B-8850-D9DF98267CCC}" type="presOf" srcId="{A6DE03DD-F64B-4C00-9663-CBE090EB699D}" destId="{21166C04-2032-4F1B-9AE8-98F3268DA296}" srcOrd="0" destOrd="0" presId="urn:microsoft.com/office/officeart/2005/8/layout/hierarchy3"/>
    <dgm:cxn modelId="{60BC2AAA-D017-4562-A174-E738683DDA91}" type="presOf" srcId="{D7D7100D-C5C6-4453-9A4C-7C2D36B60C16}" destId="{DFA426E3-9EEB-40D1-A40C-DC8DE4735FF2}" srcOrd="0" destOrd="0" presId="urn:microsoft.com/office/officeart/2005/8/layout/hierarchy3"/>
    <dgm:cxn modelId="{9A936512-8374-497B-BD1D-26228DCAB1E8}" srcId="{174602FA-1CCA-49BE-99C6-B929CB3E98C5}" destId="{4B6D8314-79BA-4DDC-B76F-947B1D899C8A}" srcOrd="3" destOrd="0" parTransId="{B8EC3A66-19D0-4250-B5E7-54CF8E36A1CA}" sibTransId="{5A0817A2-CE52-4372-B03A-40E9CE39D81A}"/>
    <dgm:cxn modelId="{89D60F2C-7D54-47BD-B4BF-C2ED454970F7}" type="presOf" srcId="{6D6F1010-749D-4DC5-84FA-7FFB59461542}" destId="{973D03B5-0420-4C9A-8119-495C34BAF52B}" srcOrd="0" destOrd="0" presId="urn:microsoft.com/office/officeart/2005/8/layout/hierarchy3"/>
    <dgm:cxn modelId="{86806264-5093-4713-8D0F-0692D54CFE64}" type="presOf" srcId="{8FED8D0A-7947-49C6-A661-3703B9A47937}" destId="{E7CFC62E-7B7D-4016-B0AC-BEACE9DB8E8E}" srcOrd="0" destOrd="0" presId="urn:microsoft.com/office/officeart/2005/8/layout/hierarchy3"/>
    <dgm:cxn modelId="{7642A084-6E18-4C18-899E-A0BB996F35E7}" type="presOf" srcId="{174602FA-1CCA-49BE-99C6-B929CB3E98C5}" destId="{0D387E1F-03D5-42C7-ACF5-4BFE2A81700A}" srcOrd="0" destOrd="0" presId="urn:microsoft.com/office/officeart/2005/8/layout/hierarchy3"/>
    <dgm:cxn modelId="{77246A70-EB47-4526-BAE4-A29267CBC7C8}" srcId="{174602FA-1CCA-49BE-99C6-B929CB3E98C5}" destId="{B2A47ECF-2490-42C7-9123-2B096CB1DE89}" srcOrd="2" destOrd="0" parTransId="{E1915909-80FE-44EB-9888-9427207D1E56}" sibTransId="{99BF812C-4016-4629-A52B-CBC50AEAB8A6}"/>
    <dgm:cxn modelId="{1B397F97-C710-4B6A-85D4-EA2E81F0C713}" type="presParOf" srcId="{21166C04-2032-4F1B-9AE8-98F3268DA296}" destId="{B1AFF82D-5E30-4573-A533-99EBD63C27CC}" srcOrd="0" destOrd="0" presId="urn:microsoft.com/office/officeart/2005/8/layout/hierarchy3"/>
    <dgm:cxn modelId="{25869A78-C1D7-46EE-980B-9FDCF8DEAF52}" type="presParOf" srcId="{B1AFF82D-5E30-4573-A533-99EBD63C27CC}" destId="{FE88B6A9-6ED9-448F-A473-CA8D463BD1F2}" srcOrd="0" destOrd="0" presId="urn:microsoft.com/office/officeart/2005/8/layout/hierarchy3"/>
    <dgm:cxn modelId="{EA881A53-597F-47AA-867B-02B6ABE5C24D}" type="presParOf" srcId="{FE88B6A9-6ED9-448F-A473-CA8D463BD1F2}" destId="{0D387E1F-03D5-42C7-ACF5-4BFE2A81700A}" srcOrd="0" destOrd="0" presId="urn:microsoft.com/office/officeart/2005/8/layout/hierarchy3"/>
    <dgm:cxn modelId="{2BD4A59B-7BE8-40AA-82F3-889C4FA85DD6}" type="presParOf" srcId="{FE88B6A9-6ED9-448F-A473-CA8D463BD1F2}" destId="{A0EB900B-D3D5-4B65-964F-26809AA16992}" srcOrd="1" destOrd="0" presId="urn:microsoft.com/office/officeart/2005/8/layout/hierarchy3"/>
    <dgm:cxn modelId="{DF89BD23-D1AD-4CE5-877E-E93DD3557632}" type="presParOf" srcId="{B1AFF82D-5E30-4573-A533-99EBD63C27CC}" destId="{E0DB954A-39FB-4D91-882F-3DB4BCD59E0A}" srcOrd="1" destOrd="0" presId="urn:microsoft.com/office/officeart/2005/8/layout/hierarchy3"/>
    <dgm:cxn modelId="{FAC92499-7213-491F-AD15-39E6B00F3EE0}" type="presParOf" srcId="{E0DB954A-39FB-4D91-882F-3DB4BCD59E0A}" destId="{973D03B5-0420-4C9A-8119-495C34BAF52B}" srcOrd="0" destOrd="0" presId="urn:microsoft.com/office/officeart/2005/8/layout/hierarchy3"/>
    <dgm:cxn modelId="{F507ADE0-6909-4A42-8CC6-6B8EA7AC459E}" type="presParOf" srcId="{E0DB954A-39FB-4D91-882F-3DB4BCD59E0A}" destId="{DFA426E3-9EEB-40D1-A40C-DC8DE4735FF2}" srcOrd="1" destOrd="0" presId="urn:microsoft.com/office/officeart/2005/8/layout/hierarchy3"/>
    <dgm:cxn modelId="{5DDCAAE7-63E9-4585-B0F8-18D9817B6910}" type="presParOf" srcId="{E0DB954A-39FB-4D91-882F-3DB4BCD59E0A}" destId="{B86CB4D8-5006-4CA7-86E0-8F02B56645A1}" srcOrd="2" destOrd="0" presId="urn:microsoft.com/office/officeart/2005/8/layout/hierarchy3"/>
    <dgm:cxn modelId="{DA095075-9E63-431D-A030-77BB8A503A02}" type="presParOf" srcId="{E0DB954A-39FB-4D91-882F-3DB4BCD59E0A}" destId="{E7CFC62E-7B7D-4016-B0AC-BEACE9DB8E8E}" srcOrd="3" destOrd="0" presId="urn:microsoft.com/office/officeart/2005/8/layout/hierarchy3"/>
    <dgm:cxn modelId="{7E3CD7D0-6A1F-467A-9DF5-544AB0EF6E98}" type="presParOf" srcId="{E0DB954A-39FB-4D91-882F-3DB4BCD59E0A}" destId="{3855199C-FC2E-4D6D-A3A4-679B032F64F7}" srcOrd="4" destOrd="0" presId="urn:microsoft.com/office/officeart/2005/8/layout/hierarchy3"/>
    <dgm:cxn modelId="{76D44DFA-548A-406B-9FE7-2424119C4197}" type="presParOf" srcId="{E0DB954A-39FB-4D91-882F-3DB4BCD59E0A}" destId="{57111E2F-EE72-4AA0-A999-6957A33C8E6D}" srcOrd="5" destOrd="0" presId="urn:microsoft.com/office/officeart/2005/8/layout/hierarchy3"/>
    <dgm:cxn modelId="{D7E9697E-00B5-4A83-B005-2451B5C3A3A8}" type="presParOf" srcId="{E0DB954A-39FB-4D91-882F-3DB4BCD59E0A}" destId="{B0793E6D-1D5A-4AE8-B62D-25F5CD83D0A5}" srcOrd="6" destOrd="0" presId="urn:microsoft.com/office/officeart/2005/8/layout/hierarchy3"/>
    <dgm:cxn modelId="{8C9D7977-B72D-4911-B201-4D02CE55A45F}" type="presParOf" srcId="{E0DB954A-39FB-4D91-882F-3DB4BCD59E0A}" destId="{95FE0FB4-F7CB-425E-BE43-272B4B992BF4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6DE03DD-F64B-4C00-9663-CBE090EB699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8FED8D0A-7947-49C6-A661-3703B9A47937}">
      <dgm:prSet phldrT="[Text]" custT="1"/>
      <dgm:spPr>
        <a:xfrm>
          <a:off x="383969" y="867138"/>
          <a:ext cx="568705" cy="35544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sv-SE" sz="1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Jokkmokk</a:t>
          </a:r>
        </a:p>
      </dgm:t>
    </dgm:pt>
    <dgm:pt modelId="{54FABAF4-D9DE-4359-9A21-05A9AB0560E2}" type="parTrans" cxnId="{3F0F0257-D96F-4FB6-AB90-B1EBC6F14749}">
      <dgm:prSet/>
      <dgm:spPr>
        <a:xfrm>
          <a:off x="71088" y="355440"/>
          <a:ext cx="312881" cy="689417"/>
        </a:xfrm>
        <a:noFill/>
        <a:ln w="12700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sv-SE"/>
        </a:p>
      </dgm:t>
    </dgm:pt>
    <dgm:pt modelId="{6F3B5787-3192-4857-8F29-E7BF9CF145FE}" type="sibTrans" cxnId="{3F0F0257-D96F-4FB6-AB90-B1EBC6F14749}">
      <dgm:prSet/>
      <dgm:spPr/>
      <dgm:t>
        <a:bodyPr/>
        <a:lstStyle/>
        <a:p>
          <a:endParaRPr lang="sv-SE"/>
        </a:p>
      </dgm:t>
    </dgm:pt>
    <dgm:pt modelId="{4B6D8314-79BA-4DDC-B76F-947B1D899C8A}">
      <dgm:prSet custT="1"/>
      <dgm:spPr>
        <a:xfrm>
          <a:off x="395383" y="1778633"/>
          <a:ext cx="568705" cy="35544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sv-SE" sz="1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Pajala</a:t>
          </a:r>
        </a:p>
      </dgm:t>
    </dgm:pt>
    <dgm:pt modelId="{B8EC3A66-19D0-4250-B5E7-54CF8E36A1CA}" type="parTrans" cxnId="{9A936512-8374-497B-BD1D-26228DCAB1E8}">
      <dgm:prSet/>
      <dgm:spPr>
        <a:xfrm>
          <a:off x="71088" y="355440"/>
          <a:ext cx="324294" cy="1600913"/>
        </a:xfrm>
        <a:noFill/>
        <a:ln w="12700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sv-SE"/>
        </a:p>
      </dgm:t>
    </dgm:pt>
    <dgm:pt modelId="{5A0817A2-CE52-4372-B03A-40E9CE39D81A}" type="sibTrans" cxnId="{9A936512-8374-497B-BD1D-26228DCAB1E8}">
      <dgm:prSet/>
      <dgm:spPr/>
      <dgm:t>
        <a:bodyPr/>
        <a:lstStyle/>
        <a:p>
          <a:endParaRPr lang="sv-SE"/>
        </a:p>
      </dgm:t>
    </dgm:pt>
    <dgm:pt modelId="{B2A47ECF-2490-42C7-9123-2B096CB1DE89}">
      <dgm:prSet custT="1"/>
      <dgm:spPr>
        <a:xfrm>
          <a:off x="395383" y="1334332"/>
          <a:ext cx="568705" cy="35544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sv-SE" sz="1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Kiruna</a:t>
          </a:r>
        </a:p>
      </dgm:t>
    </dgm:pt>
    <dgm:pt modelId="{E1915909-80FE-44EB-9888-9427207D1E56}" type="parTrans" cxnId="{77246A70-EB47-4526-BAE4-A29267CBC7C8}">
      <dgm:prSet/>
      <dgm:spPr>
        <a:xfrm>
          <a:off x="71088" y="355440"/>
          <a:ext cx="324294" cy="1156612"/>
        </a:xfrm>
        <a:noFill/>
        <a:ln w="12700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sv-SE"/>
        </a:p>
      </dgm:t>
    </dgm:pt>
    <dgm:pt modelId="{99BF812C-4016-4629-A52B-CBC50AEAB8A6}" type="sibTrans" cxnId="{77246A70-EB47-4526-BAE4-A29267CBC7C8}">
      <dgm:prSet/>
      <dgm:spPr/>
      <dgm:t>
        <a:bodyPr/>
        <a:lstStyle/>
        <a:p>
          <a:endParaRPr lang="sv-SE"/>
        </a:p>
      </dgm:t>
    </dgm:pt>
    <dgm:pt modelId="{D7D7100D-C5C6-4453-9A4C-7C2D36B60C16}">
      <dgm:prSet/>
      <dgm:spPr>
        <a:xfrm>
          <a:off x="395383" y="445731"/>
          <a:ext cx="568705" cy="35544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sv-S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Gällivare</a:t>
          </a:r>
        </a:p>
      </dgm:t>
    </dgm:pt>
    <dgm:pt modelId="{6D6F1010-749D-4DC5-84FA-7FFB59461542}" type="parTrans" cxnId="{55E999CA-A914-4902-A489-2920E6826810}">
      <dgm:prSet/>
      <dgm:spPr>
        <a:xfrm>
          <a:off x="71088" y="355440"/>
          <a:ext cx="324294" cy="268011"/>
        </a:xfrm>
        <a:noFill/>
        <a:ln w="12700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sv-SE"/>
        </a:p>
      </dgm:t>
    </dgm:pt>
    <dgm:pt modelId="{15577E1A-C4AC-4DBC-A463-B3DF45A06C4A}" type="sibTrans" cxnId="{55E999CA-A914-4902-A489-2920E6826810}">
      <dgm:prSet/>
      <dgm:spPr/>
      <dgm:t>
        <a:bodyPr/>
        <a:lstStyle/>
        <a:p>
          <a:endParaRPr lang="sv-SE"/>
        </a:p>
      </dgm:t>
    </dgm:pt>
    <dgm:pt modelId="{174602FA-1CCA-49BE-99C6-B929CB3E98C5}">
      <dgm:prSet phldrT="[Text]" custT="1"/>
      <dgm:spPr>
        <a:xfrm>
          <a:off x="0" y="0"/>
          <a:ext cx="710881" cy="355440"/>
        </a:xfr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sv-SE" sz="11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Kommun</a:t>
          </a:r>
        </a:p>
        <a:p>
          <a:pPr>
            <a:buNone/>
          </a:pPr>
          <a:r>
            <a:rPr lang="sv-SE" sz="11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nivå</a:t>
          </a:r>
        </a:p>
      </dgm:t>
    </dgm:pt>
    <dgm:pt modelId="{4BF7E900-1902-48E8-9803-BF4F9BC9513B}" type="sibTrans" cxnId="{179E3314-4094-4861-BF92-27D57892A81D}">
      <dgm:prSet/>
      <dgm:spPr/>
      <dgm:t>
        <a:bodyPr/>
        <a:lstStyle/>
        <a:p>
          <a:endParaRPr lang="sv-SE"/>
        </a:p>
      </dgm:t>
    </dgm:pt>
    <dgm:pt modelId="{E5F50C12-6BF1-4ABC-B7BF-5A8DC310153B}" type="parTrans" cxnId="{179E3314-4094-4861-BF92-27D57892A81D}">
      <dgm:prSet/>
      <dgm:spPr/>
      <dgm:t>
        <a:bodyPr/>
        <a:lstStyle/>
        <a:p>
          <a:endParaRPr lang="sv-SE"/>
        </a:p>
      </dgm:t>
    </dgm:pt>
    <dgm:pt modelId="{21166C04-2032-4F1B-9AE8-98F3268DA296}" type="pres">
      <dgm:prSet presAssocID="{A6DE03DD-F64B-4C00-9663-CBE090EB699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v-SE"/>
        </a:p>
      </dgm:t>
    </dgm:pt>
    <dgm:pt modelId="{B1AFF82D-5E30-4573-A533-99EBD63C27CC}" type="pres">
      <dgm:prSet presAssocID="{174602FA-1CCA-49BE-99C6-B929CB3E98C5}" presName="root" presStyleCnt="0"/>
      <dgm:spPr/>
    </dgm:pt>
    <dgm:pt modelId="{FE88B6A9-6ED9-448F-A473-CA8D463BD1F2}" type="pres">
      <dgm:prSet presAssocID="{174602FA-1CCA-49BE-99C6-B929CB3E98C5}" presName="rootComposite" presStyleCnt="0"/>
      <dgm:spPr/>
    </dgm:pt>
    <dgm:pt modelId="{0D387E1F-03D5-42C7-ACF5-4BFE2A81700A}" type="pres">
      <dgm:prSet presAssocID="{174602FA-1CCA-49BE-99C6-B929CB3E98C5}" presName="rootText" presStyleLbl="node1" presStyleIdx="0" presStyleCnt="1" custScaleX="171237" custScaleY="137516" custLinFactNeighborX="16352" custLinFactNeighborY="-8174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sv-SE"/>
        </a:p>
      </dgm:t>
    </dgm:pt>
    <dgm:pt modelId="{A0EB900B-D3D5-4B65-964F-26809AA16992}" type="pres">
      <dgm:prSet presAssocID="{174602FA-1CCA-49BE-99C6-B929CB3E98C5}" presName="rootConnector" presStyleLbl="node1" presStyleIdx="0" presStyleCnt="1"/>
      <dgm:spPr/>
      <dgm:t>
        <a:bodyPr/>
        <a:lstStyle/>
        <a:p>
          <a:endParaRPr lang="sv-SE"/>
        </a:p>
      </dgm:t>
    </dgm:pt>
    <dgm:pt modelId="{E0DB954A-39FB-4D91-882F-3DB4BCD59E0A}" type="pres">
      <dgm:prSet presAssocID="{174602FA-1CCA-49BE-99C6-B929CB3E98C5}" presName="childShape" presStyleCnt="0"/>
      <dgm:spPr/>
    </dgm:pt>
    <dgm:pt modelId="{973D03B5-0420-4C9A-8119-495C34BAF52B}" type="pres">
      <dgm:prSet presAssocID="{6D6F1010-749D-4DC5-84FA-7FFB59461542}" presName="Name13" presStyleLbl="parChTrans1D2" presStyleIdx="0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011"/>
              </a:lnTo>
              <a:lnTo>
                <a:pt x="324294" y="268011"/>
              </a:lnTo>
            </a:path>
          </a:pathLst>
        </a:custGeom>
      </dgm:spPr>
      <dgm:t>
        <a:bodyPr/>
        <a:lstStyle/>
        <a:p>
          <a:endParaRPr lang="sv-SE"/>
        </a:p>
      </dgm:t>
    </dgm:pt>
    <dgm:pt modelId="{DFA426E3-9EEB-40D1-A40C-DC8DE4735FF2}" type="pres">
      <dgm:prSet presAssocID="{D7D7100D-C5C6-4453-9A4C-7C2D36B60C16}" presName="childText" presStyleLbl="bgAcc1" presStyleIdx="0" presStyleCnt="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sv-SE"/>
        </a:p>
      </dgm:t>
    </dgm:pt>
    <dgm:pt modelId="{B86CB4D8-5006-4CA7-86E0-8F02B56645A1}" type="pres">
      <dgm:prSet presAssocID="{54FABAF4-D9DE-4359-9A21-05A9AB0560E2}" presName="Name13" presStyleLbl="parChTrans1D2" presStyleIdx="1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9417"/>
              </a:lnTo>
              <a:lnTo>
                <a:pt x="312881" y="689417"/>
              </a:lnTo>
            </a:path>
          </a:pathLst>
        </a:custGeom>
      </dgm:spPr>
      <dgm:t>
        <a:bodyPr/>
        <a:lstStyle/>
        <a:p>
          <a:endParaRPr lang="sv-SE"/>
        </a:p>
      </dgm:t>
    </dgm:pt>
    <dgm:pt modelId="{E7CFC62E-7B7D-4016-B0AC-BEACE9DB8E8E}" type="pres">
      <dgm:prSet presAssocID="{8FED8D0A-7947-49C6-A661-3703B9A47937}" presName="childText" presStyleLbl="bgAcc1" presStyleIdx="1" presStyleCnt="4" custScaleX="134688" custLinFactNeighborX="-2007" custLinFactNeighborY="-6441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sv-SE"/>
        </a:p>
      </dgm:t>
    </dgm:pt>
    <dgm:pt modelId="{3855199C-FC2E-4D6D-A3A4-679B032F64F7}" type="pres">
      <dgm:prSet presAssocID="{E1915909-80FE-44EB-9888-9427207D1E56}" presName="Name13" presStyleLbl="parChTrans1D2" presStyleIdx="2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6612"/>
              </a:lnTo>
              <a:lnTo>
                <a:pt x="324294" y="1156612"/>
              </a:lnTo>
            </a:path>
          </a:pathLst>
        </a:custGeom>
      </dgm:spPr>
      <dgm:t>
        <a:bodyPr/>
        <a:lstStyle/>
        <a:p>
          <a:endParaRPr lang="sv-SE"/>
        </a:p>
      </dgm:t>
    </dgm:pt>
    <dgm:pt modelId="{57111E2F-EE72-4AA0-A999-6957A33C8E6D}" type="pres">
      <dgm:prSet presAssocID="{B2A47ECF-2490-42C7-9123-2B096CB1DE89}" presName="childText" presStyleLbl="bgAcc1" presStyleIdx="2" presStyleCnt="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sv-SE"/>
        </a:p>
      </dgm:t>
    </dgm:pt>
    <dgm:pt modelId="{B0793E6D-1D5A-4AE8-B62D-25F5CD83D0A5}" type="pres">
      <dgm:prSet presAssocID="{B8EC3A66-19D0-4250-B5E7-54CF8E36A1CA}" presName="Name13" presStyleLbl="parChTrans1D2" presStyleIdx="3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0913"/>
              </a:lnTo>
              <a:lnTo>
                <a:pt x="324294" y="1600913"/>
              </a:lnTo>
            </a:path>
          </a:pathLst>
        </a:custGeom>
      </dgm:spPr>
      <dgm:t>
        <a:bodyPr/>
        <a:lstStyle/>
        <a:p>
          <a:endParaRPr lang="sv-SE"/>
        </a:p>
      </dgm:t>
    </dgm:pt>
    <dgm:pt modelId="{95FE0FB4-F7CB-425E-BE43-272B4B992BF4}" type="pres">
      <dgm:prSet presAssocID="{4B6D8314-79BA-4DDC-B76F-947B1D899C8A}" presName="childText" presStyleLbl="bgAcc1" presStyleIdx="3" presStyleCnt="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sv-SE"/>
        </a:p>
      </dgm:t>
    </dgm:pt>
  </dgm:ptLst>
  <dgm:cxnLst>
    <dgm:cxn modelId="{22FE3D70-3977-4129-8CAC-19A6E5F85589}" type="presOf" srcId="{54FABAF4-D9DE-4359-9A21-05A9AB0560E2}" destId="{B86CB4D8-5006-4CA7-86E0-8F02B56645A1}" srcOrd="0" destOrd="0" presId="urn:microsoft.com/office/officeart/2005/8/layout/hierarchy3"/>
    <dgm:cxn modelId="{590BF029-2103-403C-9F87-150E94C27BB0}" type="presOf" srcId="{4B6D8314-79BA-4DDC-B76F-947B1D899C8A}" destId="{95FE0FB4-F7CB-425E-BE43-272B4B992BF4}" srcOrd="0" destOrd="0" presId="urn:microsoft.com/office/officeart/2005/8/layout/hierarchy3"/>
    <dgm:cxn modelId="{55E999CA-A914-4902-A489-2920E6826810}" srcId="{174602FA-1CCA-49BE-99C6-B929CB3E98C5}" destId="{D7D7100D-C5C6-4453-9A4C-7C2D36B60C16}" srcOrd="0" destOrd="0" parTransId="{6D6F1010-749D-4DC5-84FA-7FFB59461542}" sibTransId="{15577E1A-C4AC-4DBC-A463-B3DF45A06C4A}"/>
    <dgm:cxn modelId="{4D694306-9B05-443F-ADD8-C95A9D2775EC}" type="presOf" srcId="{6D6F1010-749D-4DC5-84FA-7FFB59461542}" destId="{973D03B5-0420-4C9A-8119-495C34BAF52B}" srcOrd="0" destOrd="0" presId="urn:microsoft.com/office/officeart/2005/8/layout/hierarchy3"/>
    <dgm:cxn modelId="{D5C3E46E-D372-4906-8467-F542E2EB719C}" type="presOf" srcId="{B8EC3A66-19D0-4250-B5E7-54CF8E36A1CA}" destId="{B0793E6D-1D5A-4AE8-B62D-25F5CD83D0A5}" srcOrd="0" destOrd="0" presId="urn:microsoft.com/office/officeart/2005/8/layout/hierarchy3"/>
    <dgm:cxn modelId="{B86496BD-B1A4-4162-91A0-3C2FDC5C6563}" type="presOf" srcId="{E1915909-80FE-44EB-9888-9427207D1E56}" destId="{3855199C-FC2E-4D6D-A3A4-679B032F64F7}" srcOrd="0" destOrd="0" presId="urn:microsoft.com/office/officeart/2005/8/layout/hierarchy3"/>
    <dgm:cxn modelId="{179E3314-4094-4861-BF92-27D57892A81D}" srcId="{A6DE03DD-F64B-4C00-9663-CBE090EB699D}" destId="{174602FA-1CCA-49BE-99C6-B929CB3E98C5}" srcOrd="0" destOrd="0" parTransId="{E5F50C12-6BF1-4ABC-B7BF-5A8DC310153B}" sibTransId="{4BF7E900-1902-48E8-9803-BF4F9BC9513B}"/>
    <dgm:cxn modelId="{1A7F2812-F6D5-4691-BCCB-BC71F32F00F6}" type="presOf" srcId="{174602FA-1CCA-49BE-99C6-B929CB3E98C5}" destId="{A0EB900B-D3D5-4B65-964F-26809AA16992}" srcOrd="1" destOrd="0" presId="urn:microsoft.com/office/officeart/2005/8/layout/hierarchy3"/>
    <dgm:cxn modelId="{3F0F0257-D96F-4FB6-AB90-B1EBC6F14749}" srcId="{174602FA-1CCA-49BE-99C6-B929CB3E98C5}" destId="{8FED8D0A-7947-49C6-A661-3703B9A47937}" srcOrd="1" destOrd="0" parTransId="{54FABAF4-D9DE-4359-9A21-05A9AB0560E2}" sibTransId="{6F3B5787-3192-4857-8F29-E7BF9CF145FE}"/>
    <dgm:cxn modelId="{43A871A1-225A-4659-A584-450C758015F4}" type="presOf" srcId="{A6DE03DD-F64B-4C00-9663-CBE090EB699D}" destId="{21166C04-2032-4F1B-9AE8-98F3268DA296}" srcOrd="0" destOrd="0" presId="urn:microsoft.com/office/officeart/2005/8/layout/hierarchy3"/>
    <dgm:cxn modelId="{6CF919CD-AA82-413E-882D-AFF1CECEB924}" type="presOf" srcId="{8FED8D0A-7947-49C6-A661-3703B9A47937}" destId="{E7CFC62E-7B7D-4016-B0AC-BEACE9DB8E8E}" srcOrd="0" destOrd="0" presId="urn:microsoft.com/office/officeart/2005/8/layout/hierarchy3"/>
    <dgm:cxn modelId="{DA53C198-2862-4E1B-88AA-5E67561B94B2}" type="presOf" srcId="{B2A47ECF-2490-42C7-9123-2B096CB1DE89}" destId="{57111E2F-EE72-4AA0-A999-6957A33C8E6D}" srcOrd="0" destOrd="0" presId="urn:microsoft.com/office/officeart/2005/8/layout/hierarchy3"/>
    <dgm:cxn modelId="{9A936512-8374-497B-BD1D-26228DCAB1E8}" srcId="{174602FA-1CCA-49BE-99C6-B929CB3E98C5}" destId="{4B6D8314-79BA-4DDC-B76F-947B1D899C8A}" srcOrd="3" destOrd="0" parTransId="{B8EC3A66-19D0-4250-B5E7-54CF8E36A1CA}" sibTransId="{5A0817A2-CE52-4372-B03A-40E9CE39D81A}"/>
    <dgm:cxn modelId="{43E3D3D6-D65E-49E4-BF74-AE11A8CEE80A}" type="presOf" srcId="{174602FA-1CCA-49BE-99C6-B929CB3E98C5}" destId="{0D387E1F-03D5-42C7-ACF5-4BFE2A81700A}" srcOrd="0" destOrd="0" presId="urn:microsoft.com/office/officeart/2005/8/layout/hierarchy3"/>
    <dgm:cxn modelId="{77246A70-EB47-4526-BAE4-A29267CBC7C8}" srcId="{174602FA-1CCA-49BE-99C6-B929CB3E98C5}" destId="{B2A47ECF-2490-42C7-9123-2B096CB1DE89}" srcOrd="2" destOrd="0" parTransId="{E1915909-80FE-44EB-9888-9427207D1E56}" sibTransId="{99BF812C-4016-4629-A52B-CBC50AEAB8A6}"/>
    <dgm:cxn modelId="{B3D72BB7-F57E-4D8C-8669-B0C08691F91A}" type="presOf" srcId="{D7D7100D-C5C6-4453-9A4C-7C2D36B60C16}" destId="{DFA426E3-9EEB-40D1-A40C-DC8DE4735FF2}" srcOrd="0" destOrd="0" presId="urn:microsoft.com/office/officeart/2005/8/layout/hierarchy3"/>
    <dgm:cxn modelId="{98DFBCA6-BFD6-4FE3-A3BE-7A9835070974}" type="presParOf" srcId="{21166C04-2032-4F1B-9AE8-98F3268DA296}" destId="{B1AFF82D-5E30-4573-A533-99EBD63C27CC}" srcOrd="0" destOrd="0" presId="urn:microsoft.com/office/officeart/2005/8/layout/hierarchy3"/>
    <dgm:cxn modelId="{F2D99DAB-7B46-425A-955C-424060B85B6E}" type="presParOf" srcId="{B1AFF82D-5E30-4573-A533-99EBD63C27CC}" destId="{FE88B6A9-6ED9-448F-A473-CA8D463BD1F2}" srcOrd="0" destOrd="0" presId="urn:microsoft.com/office/officeart/2005/8/layout/hierarchy3"/>
    <dgm:cxn modelId="{BE38A6D9-5691-4499-B1EF-8C87DAA9F91D}" type="presParOf" srcId="{FE88B6A9-6ED9-448F-A473-CA8D463BD1F2}" destId="{0D387E1F-03D5-42C7-ACF5-4BFE2A81700A}" srcOrd="0" destOrd="0" presId="urn:microsoft.com/office/officeart/2005/8/layout/hierarchy3"/>
    <dgm:cxn modelId="{F9A82038-FD90-4300-AC7E-9E12F55B7357}" type="presParOf" srcId="{FE88B6A9-6ED9-448F-A473-CA8D463BD1F2}" destId="{A0EB900B-D3D5-4B65-964F-26809AA16992}" srcOrd="1" destOrd="0" presId="urn:microsoft.com/office/officeart/2005/8/layout/hierarchy3"/>
    <dgm:cxn modelId="{02C8A773-7604-4972-BA9B-2D57BCB5F052}" type="presParOf" srcId="{B1AFF82D-5E30-4573-A533-99EBD63C27CC}" destId="{E0DB954A-39FB-4D91-882F-3DB4BCD59E0A}" srcOrd="1" destOrd="0" presId="urn:microsoft.com/office/officeart/2005/8/layout/hierarchy3"/>
    <dgm:cxn modelId="{B95EB366-2FA6-4BB2-9673-54A67C81CA18}" type="presParOf" srcId="{E0DB954A-39FB-4D91-882F-3DB4BCD59E0A}" destId="{973D03B5-0420-4C9A-8119-495C34BAF52B}" srcOrd="0" destOrd="0" presId="urn:microsoft.com/office/officeart/2005/8/layout/hierarchy3"/>
    <dgm:cxn modelId="{8B2F7E80-1884-44F1-959F-A30611E95D70}" type="presParOf" srcId="{E0DB954A-39FB-4D91-882F-3DB4BCD59E0A}" destId="{DFA426E3-9EEB-40D1-A40C-DC8DE4735FF2}" srcOrd="1" destOrd="0" presId="urn:microsoft.com/office/officeart/2005/8/layout/hierarchy3"/>
    <dgm:cxn modelId="{2BAF533E-6EC2-4C8F-BB76-49E4850D271E}" type="presParOf" srcId="{E0DB954A-39FB-4D91-882F-3DB4BCD59E0A}" destId="{B86CB4D8-5006-4CA7-86E0-8F02B56645A1}" srcOrd="2" destOrd="0" presId="urn:microsoft.com/office/officeart/2005/8/layout/hierarchy3"/>
    <dgm:cxn modelId="{3EF692A5-0A1C-41AE-9D08-0BBCDF400C34}" type="presParOf" srcId="{E0DB954A-39FB-4D91-882F-3DB4BCD59E0A}" destId="{E7CFC62E-7B7D-4016-B0AC-BEACE9DB8E8E}" srcOrd="3" destOrd="0" presId="urn:microsoft.com/office/officeart/2005/8/layout/hierarchy3"/>
    <dgm:cxn modelId="{7C3929E0-4098-4996-87BC-6E945254C3FC}" type="presParOf" srcId="{E0DB954A-39FB-4D91-882F-3DB4BCD59E0A}" destId="{3855199C-FC2E-4D6D-A3A4-679B032F64F7}" srcOrd="4" destOrd="0" presId="urn:microsoft.com/office/officeart/2005/8/layout/hierarchy3"/>
    <dgm:cxn modelId="{75484806-8317-4502-AF9E-2F2DDF759A13}" type="presParOf" srcId="{E0DB954A-39FB-4D91-882F-3DB4BCD59E0A}" destId="{57111E2F-EE72-4AA0-A999-6957A33C8E6D}" srcOrd="5" destOrd="0" presId="urn:microsoft.com/office/officeart/2005/8/layout/hierarchy3"/>
    <dgm:cxn modelId="{572A3235-A096-422A-A003-BFA23E705205}" type="presParOf" srcId="{E0DB954A-39FB-4D91-882F-3DB4BCD59E0A}" destId="{B0793E6D-1D5A-4AE8-B62D-25F5CD83D0A5}" srcOrd="6" destOrd="0" presId="urn:microsoft.com/office/officeart/2005/8/layout/hierarchy3"/>
    <dgm:cxn modelId="{2E21AD4D-B125-4306-BF6D-270462B422DB}" type="presParOf" srcId="{E0DB954A-39FB-4D91-882F-3DB4BCD59E0A}" destId="{95FE0FB4-F7CB-425E-BE43-272B4B992BF4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F8D439-D49B-4D84-9E5F-FB9311FD693B}">
      <dsp:nvSpPr>
        <dsp:cNvPr id="0" name=""/>
        <dsp:cNvSpPr/>
      </dsp:nvSpPr>
      <dsp:spPr>
        <a:xfrm>
          <a:off x="2568015" y="476054"/>
          <a:ext cx="93992" cy="250023"/>
        </a:xfrm>
        <a:custGeom>
          <a:avLst/>
          <a:gdLst/>
          <a:ahLst/>
          <a:cxnLst/>
          <a:rect l="0" t="0" r="0" b="0"/>
          <a:pathLst>
            <a:path>
              <a:moveTo>
                <a:pt x="93992" y="0"/>
              </a:moveTo>
              <a:lnTo>
                <a:pt x="93992" y="250023"/>
              </a:lnTo>
              <a:lnTo>
                <a:pt x="0" y="2500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7298B8-61EC-48E9-B5FA-2D9C2E2B3C0A}">
      <dsp:nvSpPr>
        <dsp:cNvPr id="0" name=""/>
        <dsp:cNvSpPr/>
      </dsp:nvSpPr>
      <dsp:spPr>
        <a:xfrm>
          <a:off x="2662007" y="476054"/>
          <a:ext cx="1728078" cy="8763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6344"/>
              </a:lnTo>
              <a:lnTo>
                <a:pt x="1728078" y="776344"/>
              </a:lnTo>
              <a:lnTo>
                <a:pt x="1728078" y="8763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6B81BE-8736-41E0-B82A-2A46B9E249AB}">
      <dsp:nvSpPr>
        <dsp:cNvPr id="0" name=""/>
        <dsp:cNvSpPr/>
      </dsp:nvSpPr>
      <dsp:spPr>
        <a:xfrm>
          <a:off x="2662007" y="476054"/>
          <a:ext cx="571817" cy="8766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6719"/>
              </a:lnTo>
              <a:lnTo>
                <a:pt x="571817" y="776719"/>
              </a:lnTo>
              <a:lnTo>
                <a:pt x="571817" y="8766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F00714-141A-4638-A07D-54908608C132}">
      <dsp:nvSpPr>
        <dsp:cNvPr id="0" name=""/>
        <dsp:cNvSpPr/>
      </dsp:nvSpPr>
      <dsp:spPr>
        <a:xfrm>
          <a:off x="2067024" y="476054"/>
          <a:ext cx="594982" cy="876316"/>
        </a:xfrm>
        <a:custGeom>
          <a:avLst/>
          <a:gdLst/>
          <a:ahLst/>
          <a:cxnLst/>
          <a:rect l="0" t="0" r="0" b="0"/>
          <a:pathLst>
            <a:path>
              <a:moveTo>
                <a:pt x="594982" y="0"/>
              </a:moveTo>
              <a:lnTo>
                <a:pt x="594982" y="776344"/>
              </a:lnTo>
              <a:lnTo>
                <a:pt x="0" y="776344"/>
              </a:lnTo>
              <a:lnTo>
                <a:pt x="0" y="8763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F15B7A-75F5-4E11-A390-0D394BD39572}">
      <dsp:nvSpPr>
        <dsp:cNvPr id="0" name=""/>
        <dsp:cNvSpPr/>
      </dsp:nvSpPr>
      <dsp:spPr>
        <a:xfrm>
          <a:off x="933928" y="476054"/>
          <a:ext cx="1728078" cy="876316"/>
        </a:xfrm>
        <a:custGeom>
          <a:avLst/>
          <a:gdLst/>
          <a:ahLst/>
          <a:cxnLst/>
          <a:rect l="0" t="0" r="0" b="0"/>
          <a:pathLst>
            <a:path>
              <a:moveTo>
                <a:pt x="1728078" y="0"/>
              </a:moveTo>
              <a:lnTo>
                <a:pt x="1728078" y="776344"/>
              </a:lnTo>
              <a:lnTo>
                <a:pt x="0" y="776344"/>
              </a:lnTo>
              <a:lnTo>
                <a:pt x="0" y="8763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EB886B-9F2F-4F14-BDF5-458E502FE628}">
      <dsp:nvSpPr>
        <dsp:cNvPr id="0" name=""/>
        <dsp:cNvSpPr/>
      </dsp:nvSpPr>
      <dsp:spPr>
        <a:xfrm>
          <a:off x="1952971" y="0"/>
          <a:ext cx="1418072" cy="4760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kern="1200" dirty="0">
              <a:latin typeface="Calibri" panose="020F0502020204030204" pitchFamily="34" charset="0"/>
              <a:cs typeface="Calibri" panose="020F0502020204030204" pitchFamily="34" charset="0"/>
            </a:rPr>
            <a:t>Länsstyrgrupp</a:t>
          </a:r>
        </a:p>
      </dsp:txBody>
      <dsp:txXfrm>
        <a:off x="1952971" y="0"/>
        <a:ext cx="1418072" cy="476054"/>
      </dsp:txXfrm>
    </dsp:sp>
    <dsp:sp modelId="{A82C7B6C-0257-4957-AF91-2AF0595BE76A}">
      <dsp:nvSpPr>
        <dsp:cNvPr id="0" name=""/>
        <dsp:cNvSpPr/>
      </dsp:nvSpPr>
      <dsp:spPr>
        <a:xfrm>
          <a:off x="457873" y="1352370"/>
          <a:ext cx="952109" cy="4760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 dirty="0">
              <a:latin typeface="Calibri" panose="020F0502020204030204" pitchFamily="34" charset="0"/>
              <a:cs typeface="Calibri" panose="020F0502020204030204" pitchFamily="34" charset="0"/>
            </a:rPr>
            <a:t>Länsdel Boden/Luleå </a:t>
          </a:r>
        </a:p>
      </dsp:txBody>
      <dsp:txXfrm>
        <a:off x="457873" y="1352370"/>
        <a:ext cx="952109" cy="476054"/>
      </dsp:txXfrm>
    </dsp:sp>
    <dsp:sp modelId="{389A3142-9A4D-4A38-AB03-CB44302E6DEE}">
      <dsp:nvSpPr>
        <dsp:cNvPr id="0" name=""/>
        <dsp:cNvSpPr/>
      </dsp:nvSpPr>
      <dsp:spPr>
        <a:xfrm>
          <a:off x="1590969" y="1352370"/>
          <a:ext cx="952109" cy="4760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 dirty="0">
              <a:latin typeface="Calibri" panose="020F0502020204030204" pitchFamily="34" charset="0"/>
              <a:cs typeface="Calibri" panose="020F0502020204030204" pitchFamily="34" charset="0"/>
            </a:rPr>
            <a:t>Länsdel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 dirty="0">
              <a:latin typeface="Calibri" panose="020F0502020204030204" pitchFamily="34" charset="0"/>
              <a:cs typeface="Calibri" panose="020F0502020204030204" pitchFamily="34" charset="0"/>
            </a:rPr>
            <a:t>Norra </a:t>
          </a:r>
        </a:p>
      </dsp:txBody>
      <dsp:txXfrm>
        <a:off x="1590969" y="1352370"/>
        <a:ext cx="952109" cy="476054"/>
      </dsp:txXfrm>
    </dsp:sp>
    <dsp:sp modelId="{1047F35B-AC8D-488D-8AB6-CEF10315FE71}">
      <dsp:nvSpPr>
        <dsp:cNvPr id="0" name=""/>
        <dsp:cNvSpPr/>
      </dsp:nvSpPr>
      <dsp:spPr>
        <a:xfrm>
          <a:off x="2757770" y="1352746"/>
          <a:ext cx="952109" cy="4760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 dirty="0">
              <a:latin typeface="Calibri" panose="020F0502020204030204" pitchFamily="34" charset="0"/>
              <a:cs typeface="Calibri" panose="020F0502020204030204" pitchFamily="34" charset="0"/>
            </a:rPr>
            <a:t>Länsdel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Piteå </a:t>
          </a:r>
          <a:r>
            <a:rPr lang="sv-SE" sz="1200" kern="1200" dirty="0">
              <a:latin typeface="Calibri" panose="020F0502020204030204" pitchFamily="34" charset="0"/>
              <a:cs typeface="Calibri" panose="020F0502020204030204" pitchFamily="34" charset="0"/>
            </a:rPr>
            <a:t>Älvdal</a:t>
          </a:r>
        </a:p>
      </dsp:txBody>
      <dsp:txXfrm>
        <a:off x="2757770" y="1352746"/>
        <a:ext cx="952109" cy="476054"/>
      </dsp:txXfrm>
    </dsp:sp>
    <dsp:sp modelId="{55F94790-BB26-4B7C-A6BC-D2E95E409D18}">
      <dsp:nvSpPr>
        <dsp:cNvPr id="0" name=""/>
        <dsp:cNvSpPr/>
      </dsp:nvSpPr>
      <dsp:spPr>
        <a:xfrm>
          <a:off x="3914031" y="1352370"/>
          <a:ext cx="952109" cy="4760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 dirty="0">
              <a:latin typeface="Calibri" panose="020F0502020204030204" pitchFamily="34" charset="0"/>
              <a:cs typeface="Calibri" panose="020F0502020204030204" pitchFamily="34" charset="0"/>
            </a:rPr>
            <a:t>Länsdel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Östra</a:t>
          </a:r>
          <a:endParaRPr lang="sv-SE" sz="12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914031" y="1352370"/>
        <a:ext cx="952109" cy="476054"/>
      </dsp:txXfrm>
    </dsp:sp>
    <dsp:sp modelId="{83144FD2-0E0D-4771-B489-70C4A3CF014D}">
      <dsp:nvSpPr>
        <dsp:cNvPr id="0" name=""/>
        <dsp:cNvSpPr/>
      </dsp:nvSpPr>
      <dsp:spPr>
        <a:xfrm>
          <a:off x="1615905" y="618753"/>
          <a:ext cx="952109" cy="21464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>
              <a:latin typeface="Calibri" panose="020F0502020204030204" pitchFamily="34" charset="0"/>
              <a:cs typeface="Calibri" panose="020F0502020204030204" pitchFamily="34" charset="0"/>
            </a:rPr>
            <a:t>AU</a:t>
          </a:r>
        </a:p>
      </dsp:txBody>
      <dsp:txXfrm>
        <a:off x="1615905" y="618753"/>
        <a:ext cx="952109" cy="2146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387E1F-03D5-42C7-ACF5-4BFE2A81700A}">
      <dsp:nvSpPr>
        <dsp:cNvPr id="0" name=""/>
        <dsp:cNvSpPr/>
      </dsp:nvSpPr>
      <dsp:spPr>
        <a:xfrm>
          <a:off x="0" y="0"/>
          <a:ext cx="1217291" cy="501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>
              <a:latin typeface="Calibri" panose="020F0502020204030204" pitchFamily="34" charset="0"/>
              <a:cs typeface="Calibri" panose="020F0502020204030204" pitchFamily="34" charset="0"/>
            </a:rPr>
            <a:t>Kommun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>
              <a:latin typeface="Calibri" panose="020F0502020204030204" pitchFamily="34" charset="0"/>
              <a:cs typeface="Calibri" panose="020F0502020204030204" pitchFamily="34" charset="0"/>
            </a:rPr>
            <a:t>nivå</a:t>
          </a:r>
        </a:p>
      </dsp:txBody>
      <dsp:txXfrm>
        <a:off x="14698" y="14698"/>
        <a:ext cx="1187895" cy="472415"/>
      </dsp:txXfrm>
    </dsp:sp>
    <dsp:sp modelId="{973D03B5-0420-4C9A-8119-495C34BAF52B}">
      <dsp:nvSpPr>
        <dsp:cNvPr id="0" name=""/>
        <dsp:cNvSpPr/>
      </dsp:nvSpPr>
      <dsp:spPr>
        <a:xfrm>
          <a:off x="121729" y="501811"/>
          <a:ext cx="121730" cy="2986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648"/>
              </a:lnTo>
              <a:lnTo>
                <a:pt x="121730" y="2986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A426E3-9EEB-40D1-A40C-DC8DE4735FF2}">
      <dsp:nvSpPr>
        <dsp:cNvPr id="0" name=""/>
        <dsp:cNvSpPr/>
      </dsp:nvSpPr>
      <dsp:spPr>
        <a:xfrm>
          <a:off x="243459" y="622739"/>
          <a:ext cx="833397" cy="3554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b="0" kern="1200" dirty="0">
              <a:latin typeface="Calibri" panose="020F0502020204030204" pitchFamily="34" charset="0"/>
              <a:cs typeface="Calibri" panose="020F0502020204030204" pitchFamily="34" charset="0"/>
            </a:rPr>
            <a:t>Haparanda</a:t>
          </a:r>
        </a:p>
      </dsp:txBody>
      <dsp:txXfrm>
        <a:off x="253869" y="633149"/>
        <a:ext cx="812577" cy="334620"/>
      </dsp:txXfrm>
    </dsp:sp>
    <dsp:sp modelId="{B86CB4D8-5006-4CA7-86E0-8F02B56645A1}">
      <dsp:nvSpPr>
        <dsp:cNvPr id="0" name=""/>
        <dsp:cNvSpPr/>
      </dsp:nvSpPr>
      <dsp:spPr>
        <a:xfrm>
          <a:off x="121729" y="501811"/>
          <a:ext cx="110316" cy="7200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0055"/>
              </a:lnTo>
              <a:lnTo>
                <a:pt x="110316" y="7200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CFC62E-7B7D-4016-B0AC-BEACE9DB8E8E}">
      <dsp:nvSpPr>
        <dsp:cNvPr id="0" name=""/>
        <dsp:cNvSpPr/>
      </dsp:nvSpPr>
      <dsp:spPr>
        <a:xfrm>
          <a:off x="232046" y="1044145"/>
          <a:ext cx="568705" cy="3554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dirty="0">
              <a:latin typeface="Calibri" panose="020F0502020204030204" pitchFamily="34" charset="0"/>
              <a:cs typeface="Calibri" panose="020F0502020204030204" pitchFamily="34" charset="0"/>
            </a:rPr>
            <a:t>Kalix</a:t>
          </a:r>
        </a:p>
      </dsp:txBody>
      <dsp:txXfrm>
        <a:off x="242456" y="1054555"/>
        <a:ext cx="547885" cy="334620"/>
      </dsp:txXfrm>
    </dsp:sp>
    <dsp:sp modelId="{3855199C-FC2E-4D6D-A3A4-679B032F64F7}">
      <dsp:nvSpPr>
        <dsp:cNvPr id="0" name=""/>
        <dsp:cNvSpPr/>
      </dsp:nvSpPr>
      <dsp:spPr>
        <a:xfrm>
          <a:off x="121729" y="501811"/>
          <a:ext cx="121730" cy="1187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7249"/>
              </a:lnTo>
              <a:lnTo>
                <a:pt x="121730" y="11872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111E2F-EE72-4AA0-A999-6957A33C8E6D}">
      <dsp:nvSpPr>
        <dsp:cNvPr id="0" name=""/>
        <dsp:cNvSpPr/>
      </dsp:nvSpPr>
      <dsp:spPr>
        <a:xfrm>
          <a:off x="243459" y="1511340"/>
          <a:ext cx="568705" cy="3554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dirty="0">
              <a:latin typeface="Calibri" panose="020F0502020204030204" pitchFamily="34" charset="0"/>
              <a:cs typeface="Calibri" panose="020F0502020204030204" pitchFamily="34" charset="0"/>
            </a:rPr>
            <a:t>Överkalix</a:t>
          </a:r>
        </a:p>
      </dsp:txBody>
      <dsp:txXfrm>
        <a:off x="253869" y="1521750"/>
        <a:ext cx="547885" cy="334620"/>
      </dsp:txXfrm>
    </dsp:sp>
    <dsp:sp modelId="{B0793E6D-1D5A-4AE8-B62D-25F5CD83D0A5}">
      <dsp:nvSpPr>
        <dsp:cNvPr id="0" name=""/>
        <dsp:cNvSpPr/>
      </dsp:nvSpPr>
      <dsp:spPr>
        <a:xfrm>
          <a:off x="121729" y="501811"/>
          <a:ext cx="121730" cy="16315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1550"/>
              </a:lnTo>
              <a:lnTo>
                <a:pt x="121730" y="16315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FE0FB4-F7CB-425E-BE43-272B4B992BF4}">
      <dsp:nvSpPr>
        <dsp:cNvPr id="0" name=""/>
        <dsp:cNvSpPr/>
      </dsp:nvSpPr>
      <dsp:spPr>
        <a:xfrm>
          <a:off x="243459" y="1955641"/>
          <a:ext cx="833249" cy="3554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dirty="0">
              <a:latin typeface="Calibri" panose="020F0502020204030204" pitchFamily="34" charset="0"/>
              <a:cs typeface="Calibri" panose="020F0502020204030204" pitchFamily="34" charset="0"/>
            </a:rPr>
            <a:t>Övertorneå</a:t>
          </a:r>
        </a:p>
      </dsp:txBody>
      <dsp:txXfrm>
        <a:off x="253869" y="1966051"/>
        <a:ext cx="812429" cy="3346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387E1F-03D5-42C7-ACF5-4BFE2A81700A}">
      <dsp:nvSpPr>
        <dsp:cNvPr id="0" name=""/>
        <dsp:cNvSpPr/>
      </dsp:nvSpPr>
      <dsp:spPr>
        <a:xfrm>
          <a:off x="0" y="0"/>
          <a:ext cx="1137285" cy="473485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Kommun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nivå</a:t>
          </a:r>
        </a:p>
      </dsp:txBody>
      <dsp:txXfrm>
        <a:off x="13868" y="13868"/>
        <a:ext cx="1109549" cy="445749"/>
      </dsp:txXfrm>
    </dsp:sp>
    <dsp:sp modelId="{973D03B5-0420-4C9A-8119-495C34BAF52B}">
      <dsp:nvSpPr>
        <dsp:cNvPr id="0" name=""/>
        <dsp:cNvSpPr/>
      </dsp:nvSpPr>
      <dsp:spPr>
        <a:xfrm>
          <a:off x="113728" y="473485"/>
          <a:ext cx="225655" cy="2749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011"/>
              </a:lnTo>
              <a:lnTo>
                <a:pt x="324294" y="268011"/>
              </a:lnTo>
            </a:path>
          </a:pathLst>
        </a:custGeom>
        <a:noFill/>
        <a:ln w="12700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A426E3-9EEB-40D1-A40C-DC8DE4735FF2}">
      <dsp:nvSpPr>
        <dsp:cNvPr id="0" name=""/>
        <dsp:cNvSpPr/>
      </dsp:nvSpPr>
      <dsp:spPr>
        <a:xfrm>
          <a:off x="339384" y="622895"/>
          <a:ext cx="797900" cy="25113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Boden</a:t>
          </a:r>
        </a:p>
      </dsp:txBody>
      <dsp:txXfrm>
        <a:off x="346739" y="630250"/>
        <a:ext cx="783190" cy="236425"/>
      </dsp:txXfrm>
    </dsp:sp>
    <dsp:sp modelId="{2F97E1B6-B525-4747-81D9-2FD97F7E2F4F}">
      <dsp:nvSpPr>
        <dsp:cNvPr id="0" name=""/>
        <dsp:cNvSpPr/>
      </dsp:nvSpPr>
      <dsp:spPr>
        <a:xfrm>
          <a:off x="113728" y="473485"/>
          <a:ext cx="225655" cy="6682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8273"/>
              </a:lnTo>
              <a:lnTo>
                <a:pt x="225655" y="6682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671F83-BF74-4EFE-A94E-BE247E4FA472}">
      <dsp:nvSpPr>
        <dsp:cNvPr id="0" name=""/>
        <dsp:cNvSpPr/>
      </dsp:nvSpPr>
      <dsp:spPr>
        <a:xfrm>
          <a:off x="339384" y="1016191"/>
          <a:ext cx="797900" cy="25113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Luleå</a:t>
          </a:r>
        </a:p>
      </dsp:txBody>
      <dsp:txXfrm>
        <a:off x="346739" y="1023546"/>
        <a:ext cx="783190" cy="2364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387E1F-03D5-42C7-ACF5-4BFE2A81700A}">
      <dsp:nvSpPr>
        <dsp:cNvPr id="0" name=""/>
        <dsp:cNvSpPr/>
      </dsp:nvSpPr>
      <dsp:spPr>
        <a:xfrm>
          <a:off x="0" y="0"/>
          <a:ext cx="1217291" cy="520859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Kommun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nivå</a:t>
          </a:r>
        </a:p>
      </dsp:txBody>
      <dsp:txXfrm>
        <a:off x="15255" y="15255"/>
        <a:ext cx="1186781" cy="490349"/>
      </dsp:txXfrm>
    </dsp:sp>
    <dsp:sp modelId="{973D03B5-0420-4C9A-8119-495C34BAF52B}">
      <dsp:nvSpPr>
        <dsp:cNvPr id="0" name=""/>
        <dsp:cNvSpPr/>
      </dsp:nvSpPr>
      <dsp:spPr>
        <a:xfrm>
          <a:off x="121729" y="520859"/>
          <a:ext cx="121730" cy="3367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011"/>
              </a:lnTo>
              <a:lnTo>
                <a:pt x="324294" y="268011"/>
              </a:lnTo>
            </a:path>
          </a:pathLst>
        </a:custGeom>
        <a:noFill/>
        <a:ln w="12700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A426E3-9EEB-40D1-A40C-DC8DE4735FF2}">
      <dsp:nvSpPr>
        <dsp:cNvPr id="0" name=""/>
        <dsp:cNvSpPr/>
      </dsp:nvSpPr>
      <dsp:spPr>
        <a:xfrm>
          <a:off x="243459" y="679888"/>
          <a:ext cx="568705" cy="35544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Arjeplog</a:t>
          </a:r>
        </a:p>
      </dsp:txBody>
      <dsp:txXfrm>
        <a:off x="253869" y="690298"/>
        <a:ext cx="547885" cy="334620"/>
      </dsp:txXfrm>
    </dsp:sp>
    <dsp:sp modelId="{B86CB4D8-5006-4CA7-86E0-8F02B56645A1}">
      <dsp:nvSpPr>
        <dsp:cNvPr id="0" name=""/>
        <dsp:cNvSpPr/>
      </dsp:nvSpPr>
      <dsp:spPr>
        <a:xfrm>
          <a:off x="121729" y="520859"/>
          <a:ext cx="110316" cy="7581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9417"/>
              </a:lnTo>
              <a:lnTo>
                <a:pt x="312881" y="689417"/>
              </a:lnTo>
            </a:path>
          </a:pathLst>
        </a:custGeom>
        <a:noFill/>
        <a:ln w="12700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CFC62E-7B7D-4016-B0AC-BEACE9DB8E8E}">
      <dsp:nvSpPr>
        <dsp:cNvPr id="0" name=""/>
        <dsp:cNvSpPr/>
      </dsp:nvSpPr>
      <dsp:spPr>
        <a:xfrm>
          <a:off x="232046" y="1101295"/>
          <a:ext cx="682753" cy="35544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Arvidsjaur</a:t>
          </a:r>
          <a:endParaRPr lang="sv-SE" sz="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242456" y="1111705"/>
        <a:ext cx="661933" cy="334620"/>
      </dsp:txXfrm>
    </dsp:sp>
    <dsp:sp modelId="{3855199C-FC2E-4D6D-A3A4-679B032F64F7}">
      <dsp:nvSpPr>
        <dsp:cNvPr id="0" name=""/>
        <dsp:cNvSpPr/>
      </dsp:nvSpPr>
      <dsp:spPr>
        <a:xfrm>
          <a:off x="121729" y="520859"/>
          <a:ext cx="121730" cy="12253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6612"/>
              </a:lnTo>
              <a:lnTo>
                <a:pt x="324294" y="1156612"/>
              </a:lnTo>
            </a:path>
          </a:pathLst>
        </a:custGeom>
        <a:noFill/>
        <a:ln w="12700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111E2F-EE72-4AA0-A999-6957A33C8E6D}">
      <dsp:nvSpPr>
        <dsp:cNvPr id="0" name=""/>
        <dsp:cNvSpPr/>
      </dsp:nvSpPr>
      <dsp:spPr>
        <a:xfrm>
          <a:off x="243459" y="1568489"/>
          <a:ext cx="568705" cy="35544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Piteå</a:t>
          </a:r>
        </a:p>
      </dsp:txBody>
      <dsp:txXfrm>
        <a:off x="253869" y="1578899"/>
        <a:ext cx="547885" cy="334620"/>
      </dsp:txXfrm>
    </dsp:sp>
    <dsp:sp modelId="{B0793E6D-1D5A-4AE8-B62D-25F5CD83D0A5}">
      <dsp:nvSpPr>
        <dsp:cNvPr id="0" name=""/>
        <dsp:cNvSpPr/>
      </dsp:nvSpPr>
      <dsp:spPr>
        <a:xfrm>
          <a:off x="121729" y="520859"/>
          <a:ext cx="121730" cy="16696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0913"/>
              </a:lnTo>
              <a:lnTo>
                <a:pt x="324294" y="1600913"/>
              </a:lnTo>
            </a:path>
          </a:pathLst>
        </a:custGeom>
        <a:noFill/>
        <a:ln w="12700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FE0FB4-F7CB-425E-BE43-272B4B992BF4}">
      <dsp:nvSpPr>
        <dsp:cNvPr id="0" name=""/>
        <dsp:cNvSpPr/>
      </dsp:nvSpPr>
      <dsp:spPr>
        <a:xfrm>
          <a:off x="243459" y="2012790"/>
          <a:ext cx="568705" cy="35544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Älvsbyn</a:t>
          </a:r>
        </a:p>
      </dsp:txBody>
      <dsp:txXfrm>
        <a:off x="253869" y="2023200"/>
        <a:ext cx="547885" cy="3346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387E1F-03D5-42C7-ACF5-4BFE2A81700A}">
      <dsp:nvSpPr>
        <dsp:cNvPr id="0" name=""/>
        <dsp:cNvSpPr/>
      </dsp:nvSpPr>
      <dsp:spPr>
        <a:xfrm>
          <a:off x="3" y="0"/>
          <a:ext cx="1217291" cy="488787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Kommun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nivå</a:t>
          </a:r>
        </a:p>
      </dsp:txBody>
      <dsp:txXfrm>
        <a:off x="14319" y="14316"/>
        <a:ext cx="1188659" cy="460155"/>
      </dsp:txXfrm>
    </dsp:sp>
    <dsp:sp modelId="{973D03B5-0420-4C9A-8119-495C34BAF52B}">
      <dsp:nvSpPr>
        <dsp:cNvPr id="0" name=""/>
        <dsp:cNvSpPr/>
      </dsp:nvSpPr>
      <dsp:spPr>
        <a:xfrm>
          <a:off x="121732" y="488788"/>
          <a:ext cx="121727" cy="295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011"/>
              </a:lnTo>
              <a:lnTo>
                <a:pt x="324294" y="268011"/>
              </a:lnTo>
            </a:path>
          </a:pathLst>
        </a:custGeom>
        <a:noFill/>
        <a:ln w="12700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A426E3-9EEB-40D1-A40C-DC8DE4735FF2}">
      <dsp:nvSpPr>
        <dsp:cNvPr id="0" name=""/>
        <dsp:cNvSpPr/>
      </dsp:nvSpPr>
      <dsp:spPr>
        <a:xfrm>
          <a:off x="243459" y="606702"/>
          <a:ext cx="568705" cy="35544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Gällivare</a:t>
          </a:r>
        </a:p>
      </dsp:txBody>
      <dsp:txXfrm>
        <a:off x="253869" y="617112"/>
        <a:ext cx="547885" cy="334620"/>
      </dsp:txXfrm>
    </dsp:sp>
    <dsp:sp modelId="{B86CB4D8-5006-4CA7-86E0-8F02B56645A1}">
      <dsp:nvSpPr>
        <dsp:cNvPr id="0" name=""/>
        <dsp:cNvSpPr/>
      </dsp:nvSpPr>
      <dsp:spPr>
        <a:xfrm>
          <a:off x="121732" y="488788"/>
          <a:ext cx="110313" cy="7170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9417"/>
              </a:lnTo>
              <a:lnTo>
                <a:pt x="312881" y="689417"/>
              </a:lnTo>
            </a:path>
          </a:pathLst>
        </a:custGeom>
        <a:noFill/>
        <a:ln w="12700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CFC62E-7B7D-4016-B0AC-BEACE9DB8E8E}">
      <dsp:nvSpPr>
        <dsp:cNvPr id="0" name=""/>
        <dsp:cNvSpPr/>
      </dsp:nvSpPr>
      <dsp:spPr>
        <a:xfrm>
          <a:off x="232046" y="1028109"/>
          <a:ext cx="765977" cy="35544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Jokkmokk</a:t>
          </a:r>
        </a:p>
      </dsp:txBody>
      <dsp:txXfrm>
        <a:off x="242456" y="1038519"/>
        <a:ext cx="745157" cy="334620"/>
      </dsp:txXfrm>
    </dsp:sp>
    <dsp:sp modelId="{3855199C-FC2E-4D6D-A3A4-679B032F64F7}">
      <dsp:nvSpPr>
        <dsp:cNvPr id="0" name=""/>
        <dsp:cNvSpPr/>
      </dsp:nvSpPr>
      <dsp:spPr>
        <a:xfrm>
          <a:off x="121732" y="488788"/>
          <a:ext cx="121727" cy="1184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6612"/>
              </a:lnTo>
              <a:lnTo>
                <a:pt x="324294" y="1156612"/>
              </a:lnTo>
            </a:path>
          </a:pathLst>
        </a:custGeom>
        <a:noFill/>
        <a:ln w="12700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111E2F-EE72-4AA0-A999-6957A33C8E6D}">
      <dsp:nvSpPr>
        <dsp:cNvPr id="0" name=""/>
        <dsp:cNvSpPr/>
      </dsp:nvSpPr>
      <dsp:spPr>
        <a:xfrm>
          <a:off x="243459" y="1495304"/>
          <a:ext cx="568705" cy="35544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Kiruna</a:t>
          </a:r>
        </a:p>
      </dsp:txBody>
      <dsp:txXfrm>
        <a:off x="253869" y="1505714"/>
        <a:ext cx="547885" cy="334620"/>
      </dsp:txXfrm>
    </dsp:sp>
    <dsp:sp modelId="{B0793E6D-1D5A-4AE8-B62D-25F5CD83D0A5}">
      <dsp:nvSpPr>
        <dsp:cNvPr id="0" name=""/>
        <dsp:cNvSpPr/>
      </dsp:nvSpPr>
      <dsp:spPr>
        <a:xfrm>
          <a:off x="121732" y="488788"/>
          <a:ext cx="121727" cy="16285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0913"/>
              </a:lnTo>
              <a:lnTo>
                <a:pt x="324294" y="1600913"/>
              </a:lnTo>
            </a:path>
          </a:pathLst>
        </a:custGeom>
        <a:noFill/>
        <a:ln w="12700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FE0FB4-F7CB-425E-BE43-272B4B992BF4}">
      <dsp:nvSpPr>
        <dsp:cNvPr id="0" name=""/>
        <dsp:cNvSpPr/>
      </dsp:nvSpPr>
      <dsp:spPr>
        <a:xfrm>
          <a:off x="243459" y="1939604"/>
          <a:ext cx="568705" cy="35544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Pajala</a:t>
          </a:r>
        </a:p>
      </dsp:txBody>
      <dsp:txXfrm>
        <a:off x="253869" y="1950014"/>
        <a:ext cx="547885" cy="3346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2021-05-10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3819" y="413039"/>
            <a:ext cx="7627418" cy="1221257"/>
          </a:xfrm>
          <a:prstGeom prst="rect">
            <a:avLst/>
          </a:prstGeom>
        </p:spPr>
        <p:txBody>
          <a:bodyPr anchor="b" anchorCtr="0"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3"/>
          <p:cNvSpPr>
            <a:spLocks noGrp="1"/>
          </p:cNvSpPr>
          <p:nvPr>
            <p:ph type="body" sz="quarter" idx="11"/>
          </p:nvPr>
        </p:nvSpPr>
        <p:spPr>
          <a:xfrm>
            <a:off x="1073819" y="1831398"/>
            <a:ext cx="6594672" cy="3015960"/>
          </a:xfrm>
          <a:prstGeom prst="rect">
            <a:avLst/>
          </a:prstGeom>
        </p:spPr>
        <p:txBody>
          <a:bodyPr lIns="21600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70762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  <p:sldLayoutId id="2147483681" r:id="rId1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kr.se/skr/tjanster/evenemang/hittaevenemang/kalenderhandelser/ledarskapsprogramnaravardfortjanstepersoner.52182.html" TargetMode="External"/><Relationship Id="rId2" Type="http://schemas.openxmlformats.org/officeDocument/2006/relationships/hyperlink" Target="https://skr.se/skr/tjanster/evenemang/hittaevenemang/kalenderhandelser/ledarskapsprogramnaravardforfortroendevalda.52181.html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2466263"/>
          </a:xfrm>
        </p:spPr>
        <p:txBody>
          <a:bodyPr/>
          <a:lstStyle/>
          <a:p>
            <a:r>
              <a:rPr lang="sv-SE" dirty="0"/>
              <a:t>Samverkansmodell för hälsa, vård, omsorg och skola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sz="1800" dirty="0" smtClean="0"/>
              <a:t>– </a:t>
            </a:r>
            <a:r>
              <a:rPr lang="sv-SE" sz="1800" dirty="0"/>
              <a:t>U</a:t>
            </a:r>
            <a:r>
              <a:rPr lang="sv-SE" sz="1800" dirty="0" smtClean="0"/>
              <a:t>ppdrag </a:t>
            </a:r>
            <a:r>
              <a:rPr lang="sv-SE" sz="1800" dirty="0"/>
              <a:t>och organisation av länsstyrgruppen och länsdelssamverkan</a:t>
            </a:r>
          </a:p>
        </p:txBody>
      </p:sp>
    </p:spTree>
    <p:extLst>
      <p:ext uri="{BB962C8B-B14F-4D97-AF65-F5344CB8AC3E}">
        <p14:creationId xmlns:p14="http://schemas.microsoft.com/office/powerpoint/2010/main" val="100359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Deltagare i </a:t>
            </a:r>
            <a:r>
              <a:rPr lang="sv-SE" dirty="0" smtClean="0"/>
              <a:t>ledarskapsprogrammet </a:t>
            </a:r>
            <a:r>
              <a:rPr lang="sv-SE" dirty="0"/>
              <a:t>våren 2021 från Region </a:t>
            </a:r>
            <a:r>
              <a:rPr lang="sv-SE" dirty="0" smtClean="0"/>
              <a:t>Norrbotten Tjänstepersoner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 smtClean="0"/>
              <a:t>Östra</a:t>
            </a:r>
            <a:br>
              <a:rPr lang="sv-SE" b="1" dirty="0" smtClean="0"/>
            </a:br>
            <a:r>
              <a:rPr lang="sv-SE" dirty="0" smtClean="0"/>
              <a:t>Ann-Sofie </a:t>
            </a:r>
            <a:r>
              <a:rPr lang="sv-SE" dirty="0" err="1" smtClean="0"/>
              <a:t>Tarén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Christina Jakobsson</a:t>
            </a:r>
            <a:br>
              <a:rPr lang="sv-SE" dirty="0" smtClean="0"/>
            </a:br>
            <a:r>
              <a:rPr lang="sv-SE" dirty="0" smtClean="0"/>
              <a:t>Elisabeth Eero</a:t>
            </a:r>
            <a:br>
              <a:rPr lang="sv-SE" dirty="0" smtClean="0"/>
            </a:br>
            <a:r>
              <a:rPr lang="sv-SE" dirty="0" smtClean="0"/>
              <a:t>Greta Sköld</a:t>
            </a:r>
            <a:br>
              <a:rPr lang="sv-SE" dirty="0" smtClean="0"/>
            </a:br>
            <a:r>
              <a:rPr lang="sv-SE" dirty="0" smtClean="0"/>
              <a:t>Tiina-Mari Nybacka</a:t>
            </a:r>
            <a:br>
              <a:rPr lang="sv-SE" dirty="0" smtClean="0"/>
            </a:br>
            <a:r>
              <a:rPr lang="sv-SE" dirty="0" smtClean="0"/>
              <a:t>Kristina Nilsson</a:t>
            </a:r>
            <a:br>
              <a:rPr lang="sv-SE" dirty="0" smtClean="0"/>
            </a:br>
            <a:r>
              <a:rPr lang="sv-SE" dirty="0" smtClean="0"/>
              <a:t>Merro Awad</a:t>
            </a:r>
            <a:br>
              <a:rPr lang="sv-SE" dirty="0" smtClean="0"/>
            </a:br>
            <a:r>
              <a:rPr lang="sv-SE" dirty="0" smtClean="0"/>
              <a:t>Moa </a:t>
            </a:r>
            <a:r>
              <a:rPr lang="sv-SE" dirty="0" err="1" smtClean="0"/>
              <a:t>Bjerner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Sinikka Engström</a:t>
            </a:r>
          </a:p>
          <a:p>
            <a:pPr marL="0" indent="0">
              <a:buNone/>
            </a:pPr>
            <a:r>
              <a:rPr lang="sv-SE" b="1" dirty="0"/>
              <a:t>Norra</a:t>
            </a:r>
            <a:br>
              <a:rPr lang="sv-SE" b="1" dirty="0"/>
            </a:br>
            <a:r>
              <a:rPr lang="sv-SE" dirty="0"/>
              <a:t>Gitt </a:t>
            </a:r>
            <a:r>
              <a:rPr lang="sv-SE" dirty="0" smtClean="0"/>
              <a:t>Ström</a:t>
            </a:r>
          </a:p>
          <a:p>
            <a:pPr marL="0" indent="0">
              <a:buNone/>
            </a:pPr>
            <a:r>
              <a:rPr lang="sv-SE" sz="1200" i="1" dirty="0"/>
              <a:t>Divisionschefer, närsjukvårdschefer, verksamhetschefer</a:t>
            </a:r>
            <a:r>
              <a:rPr lang="sv-SE" sz="1200" i="1" dirty="0" smtClean="0"/>
              <a:t>, </a:t>
            </a:r>
            <a:r>
              <a:rPr lang="sv-SE" sz="1200" i="1" dirty="0"/>
              <a:t>enhetschefer, uppdragsledare nära vård och samordnad </a:t>
            </a:r>
            <a:r>
              <a:rPr lang="sv-SE" sz="1200" i="1" dirty="0" smtClean="0"/>
              <a:t>planering, projektledare </a:t>
            </a:r>
            <a:r>
              <a:rPr lang="sv-SE" sz="1200" i="1" dirty="0"/>
              <a:t>	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712994"/>
          </a:xfrm>
        </p:spPr>
        <p:txBody>
          <a:bodyPr/>
          <a:lstStyle/>
          <a:p>
            <a:pPr marL="0" indent="0">
              <a:buNone/>
            </a:pPr>
            <a:r>
              <a:rPr lang="sv-SE" b="1" dirty="0"/>
              <a:t>Södra</a:t>
            </a:r>
            <a:br>
              <a:rPr lang="sv-SE" b="1" dirty="0"/>
            </a:br>
            <a:r>
              <a:rPr lang="sv-SE" dirty="0"/>
              <a:t>Emelie Jonsson Sandberg</a:t>
            </a:r>
          </a:p>
          <a:p>
            <a:pPr marL="0" indent="0">
              <a:buNone/>
            </a:pPr>
            <a:r>
              <a:rPr lang="sv-SE" b="1" dirty="0" smtClean="0"/>
              <a:t>Luleå/Boden</a:t>
            </a:r>
            <a:br>
              <a:rPr lang="sv-SE" b="1" dirty="0" smtClean="0"/>
            </a:br>
            <a:r>
              <a:rPr lang="sv-SE" dirty="0" smtClean="0"/>
              <a:t>Anna Pohjanen</a:t>
            </a:r>
            <a:br>
              <a:rPr lang="sv-SE" dirty="0" smtClean="0"/>
            </a:br>
            <a:r>
              <a:rPr lang="sv-SE" dirty="0" smtClean="0"/>
              <a:t>Camilla Brännström</a:t>
            </a:r>
            <a:br>
              <a:rPr lang="sv-SE" dirty="0" smtClean="0"/>
            </a:br>
            <a:r>
              <a:rPr lang="sv-SE" dirty="0" smtClean="0"/>
              <a:t>Katarina Johansson </a:t>
            </a:r>
          </a:p>
          <a:p>
            <a:pPr marL="0" indent="0">
              <a:buNone/>
            </a:pPr>
            <a:r>
              <a:rPr lang="sv-SE" b="1" dirty="0" smtClean="0"/>
              <a:t>Stab</a:t>
            </a:r>
            <a:br>
              <a:rPr lang="sv-SE" b="1" dirty="0" smtClean="0"/>
            </a:br>
            <a:r>
              <a:rPr lang="sv-SE" dirty="0" smtClean="0"/>
              <a:t>Anneli Granberg</a:t>
            </a:r>
            <a:br>
              <a:rPr lang="sv-SE" dirty="0" smtClean="0"/>
            </a:br>
            <a:r>
              <a:rPr lang="sv-SE" dirty="0" smtClean="0"/>
              <a:t>Anna Alm Andersson (</a:t>
            </a:r>
            <a:r>
              <a:rPr lang="sv-SE" dirty="0" err="1" smtClean="0"/>
              <a:t>nsv</a:t>
            </a:r>
            <a:r>
              <a:rPr lang="sv-SE" dirty="0" smtClean="0"/>
              <a:t> Östra, Norra, Södra)</a:t>
            </a:r>
            <a:br>
              <a:rPr lang="sv-SE" dirty="0" smtClean="0"/>
            </a:br>
            <a:r>
              <a:rPr lang="sv-SE" dirty="0" smtClean="0"/>
              <a:t>Bodil Larsson</a:t>
            </a:r>
            <a:br>
              <a:rPr lang="sv-SE" dirty="0" smtClean="0"/>
            </a:br>
            <a:r>
              <a:rPr lang="sv-SE" dirty="0" smtClean="0"/>
              <a:t>Sofi Nordmark</a:t>
            </a:r>
            <a:br>
              <a:rPr lang="sv-SE" dirty="0" smtClean="0"/>
            </a:br>
            <a:r>
              <a:rPr lang="sv-SE" dirty="0" smtClean="0"/>
              <a:t>Anna Engman</a:t>
            </a:r>
            <a:br>
              <a:rPr lang="sv-SE" dirty="0" smtClean="0"/>
            </a:br>
            <a:r>
              <a:rPr lang="sv-SE" dirty="0" smtClean="0"/>
              <a:t>Birgitta Salomonsson</a:t>
            </a:r>
          </a:p>
          <a:p>
            <a:pPr marL="0" indent="0">
              <a:buNone/>
            </a:pPr>
            <a:endParaRPr lang="sv-SE" b="1" dirty="0" smtClean="0"/>
          </a:p>
        </p:txBody>
      </p:sp>
    </p:spTree>
    <p:extLst>
      <p:ext uri="{BB962C8B-B14F-4D97-AF65-F5344CB8AC3E}">
        <p14:creationId xmlns:p14="http://schemas.microsoft.com/office/powerpoint/2010/main" val="1592853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FDC59497-4B11-4D29-8A39-95485A1A2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719" y="296143"/>
            <a:ext cx="7627418" cy="884957"/>
          </a:xfrm>
        </p:spPr>
        <p:txBody>
          <a:bodyPr/>
          <a:lstStyle/>
          <a:p>
            <a:r>
              <a:rPr lang="sv-SE" sz="2400" b="1" dirty="0">
                <a:solidFill>
                  <a:srgbClr val="0070C0"/>
                </a:solidFill>
                <a:latin typeface="+mj-lt"/>
              </a:rPr>
              <a:t>Deltagare i ledarskapsprogrammet våren 2021 från länets kommuner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="" xmlns:a16="http://schemas.microsoft.com/office/drawing/2014/main" id="{0BFC231A-049F-493D-A3EB-78F76684F94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08719" y="1181099"/>
            <a:ext cx="6594672" cy="3666258"/>
          </a:xfrm>
        </p:spPr>
        <p:txBody>
          <a:bodyPr/>
          <a:lstStyle/>
          <a:p>
            <a:pPr marL="0" indent="0">
              <a:buNone/>
            </a:pPr>
            <a:r>
              <a:rPr lang="sv-SE" sz="1800" b="1" dirty="0" smtClean="0">
                <a:solidFill>
                  <a:schemeClr val="tx2"/>
                </a:solidFill>
                <a:latin typeface="+mn-lt"/>
              </a:rPr>
              <a:t>Södra</a:t>
            </a:r>
            <a:br>
              <a:rPr lang="sv-SE" sz="1800" b="1" dirty="0" smtClean="0">
                <a:solidFill>
                  <a:schemeClr val="tx2"/>
                </a:solidFill>
                <a:latin typeface="+mn-lt"/>
              </a:rPr>
            </a:br>
            <a:r>
              <a:rPr lang="sv-SE" sz="1600" b="1" dirty="0" smtClean="0">
                <a:solidFill>
                  <a:schemeClr val="tx2"/>
                </a:solidFill>
                <a:latin typeface="+mn-lt"/>
              </a:rPr>
              <a:t>Piteå</a:t>
            </a:r>
            <a:r>
              <a:rPr lang="sv-SE" sz="1600" dirty="0">
                <a:solidFill>
                  <a:schemeClr val="tx2"/>
                </a:solidFill>
                <a:latin typeface="+mn-lt"/>
              </a:rPr>
              <a:t>, Socialchef, </a:t>
            </a:r>
            <a:r>
              <a:rPr lang="sv-SE" sz="1600" dirty="0" err="1">
                <a:solidFill>
                  <a:schemeClr val="tx2"/>
                </a:solidFill>
                <a:latin typeface="+mn-lt"/>
              </a:rPr>
              <a:t>Bitr</a:t>
            </a:r>
            <a:r>
              <a:rPr lang="sv-SE" sz="1600" dirty="0">
                <a:solidFill>
                  <a:schemeClr val="tx2"/>
                </a:solidFill>
                <a:latin typeface="+mn-lt"/>
              </a:rPr>
              <a:t> Socialchef, MAS, HSL chef, Verksamhetschef ÄO </a:t>
            </a:r>
            <a:r>
              <a:rPr lang="sv-SE" sz="16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sv-SE" sz="1600" dirty="0" smtClean="0">
                <a:solidFill>
                  <a:schemeClr val="tx2"/>
                </a:solidFill>
                <a:latin typeface="+mn-lt"/>
              </a:rPr>
            </a:br>
            <a:r>
              <a:rPr lang="sv-SE" sz="1600" b="1" dirty="0" smtClean="0">
                <a:solidFill>
                  <a:schemeClr val="tx2"/>
                </a:solidFill>
                <a:latin typeface="+mn-lt"/>
              </a:rPr>
              <a:t>Älvsbyn</a:t>
            </a:r>
            <a:r>
              <a:rPr lang="sv-SE" sz="1600" dirty="0">
                <a:solidFill>
                  <a:schemeClr val="tx2"/>
                </a:solidFill>
                <a:latin typeface="+mn-lt"/>
              </a:rPr>
              <a:t>, Socialchef, MAS, HSL </a:t>
            </a:r>
            <a:r>
              <a:rPr lang="sv-SE" sz="1600" dirty="0" smtClean="0">
                <a:solidFill>
                  <a:schemeClr val="tx2"/>
                </a:solidFill>
                <a:latin typeface="+mn-lt"/>
              </a:rPr>
              <a:t>chef</a:t>
            </a:r>
            <a:br>
              <a:rPr lang="sv-SE" sz="1600" dirty="0" smtClean="0">
                <a:solidFill>
                  <a:schemeClr val="tx2"/>
                </a:solidFill>
                <a:latin typeface="+mn-lt"/>
              </a:rPr>
            </a:br>
            <a:r>
              <a:rPr lang="sv-SE" sz="1600" b="1" dirty="0" smtClean="0">
                <a:solidFill>
                  <a:schemeClr val="tx2"/>
                </a:solidFill>
                <a:latin typeface="+mn-lt"/>
              </a:rPr>
              <a:t>Arvidsjaur</a:t>
            </a:r>
            <a:r>
              <a:rPr lang="sv-SE" sz="1600" b="1" dirty="0">
                <a:solidFill>
                  <a:schemeClr val="tx2"/>
                </a:solidFill>
                <a:latin typeface="+mn-lt"/>
              </a:rPr>
              <a:t>, </a:t>
            </a:r>
            <a:r>
              <a:rPr lang="sv-SE" sz="1600" dirty="0">
                <a:solidFill>
                  <a:schemeClr val="tx2"/>
                </a:solidFill>
                <a:latin typeface="+mn-lt"/>
              </a:rPr>
              <a:t>Socialchef, MAS, HSL </a:t>
            </a:r>
            <a:r>
              <a:rPr lang="sv-SE" sz="1600" dirty="0" smtClean="0">
                <a:solidFill>
                  <a:schemeClr val="tx2"/>
                </a:solidFill>
                <a:latin typeface="+mn-lt"/>
              </a:rPr>
              <a:t>chef</a:t>
            </a:r>
            <a:br>
              <a:rPr lang="sv-SE" sz="1600" dirty="0" smtClean="0">
                <a:solidFill>
                  <a:schemeClr val="tx2"/>
                </a:solidFill>
                <a:latin typeface="+mn-lt"/>
              </a:rPr>
            </a:br>
            <a:r>
              <a:rPr lang="sv-SE" sz="1600" b="1" dirty="0" smtClean="0">
                <a:solidFill>
                  <a:schemeClr val="tx2"/>
                </a:solidFill>
                <a:latin typeface="+mn-lt"/>
              </a:rPr>
              <a:t>Arjeplog</a:t>
            </a:r>
            <a:r>
              <a:rPr lang="sv-SE" sz="1600" b="1" dirty="0">
                <a:solidFill>
                  <a:schemeClr val="tx2"/>
                </a:solidFill>
                <a:latin typeface="+mn-lt"/>
              </a:rPr>
              <a:t>, </a:t>
            </a:r>
            <a:r>
              <a:rPr lang="sv-SE" sz="1600" dirty="0">
                <a:solidFill>
                  <a:schemeClr val="tx2"/>
                </a:solidFill>
                <a:latin typeface="+mn-lt"/>
              </a:rPr>
              <a:t>Socialchef, MAS</a:t>
            </a:r>
          </a:p>
          <a:p>
            <a:pPr marL="0" indent="0">
              <a:buNone/>
            </a:pPr>
            <a:r>
              <a:rPr lang="sv-SE" sz="1800" b="1" dirty="0" smtClean="0">
                <a:solidFill>
                  <a:schemeClr val="tx2"/>
                </a:solidFill>
                <a:latin typeface="+mn-lt"/>
              </a:rPr>
              <a:t>Luleå-Boden</a:t>
            </a:r>
            <a:br>
              <a:rPr lang="sv-SE" sz="1800" b="1" dirty="0" smtClean="0">
                <a:solidFill>
                  <a:schemeClr val="tx2"/>
                </a:solidFill>
                <a:latin typeface="+mn-lt"/>
              </a:rPr>
            </a:br>
            <a:r>
              <a:rPr lang="sv-SE" sz="1600" b="1" dirty="0" smtClean="0">
                <a:solidFill>
                  <a:schemeClr val="tx2"/>
                </a:solidFill>
                <a:latin typeface="+mn-lt"/>
              </a:rPr>
              <a:t>Luleå </a:t>
            </a:r>
            <a:r>
              <a:rPr lang="sv-SE" sz="1600" dirty="0">
                <a:solidFill>
                  <a:schemeClr val="tx2"/>
                </a:solidFill>
                <a:latin typeface="+mn-lt"/>
              </a:rPr>
              <a:t>Socialchef, HSL </a:t>
            </a:r>
            <a:r>
              <a:rPr lang="sv-SE" sz="1600" dirty="0" smtClean="0">
                <a:solidFill>
                  <a:schemeClr val="tx2"/>
                </a:solidFill>
                <a:latin typeface="+mn-lt"/>
              </a:rPr>
              <a:t>chef</a:t>
            </a:r>
            <a:br>
              <a:rPr lang="sv-SE" sz="1600" dirty="0" smtClean="0">
                <a:solidFill>
                  <a:schemeClr val="tx2"/>
                </a:solidFill>
                <a:latin typeface="+mn-lt"/>
              </a:rPr>
            </a:br>
            <a:r>
              <a:rPr lang="sv-SE" sz="1600" b="1" dirty="0" smtClean="0">
                <a:solidFill>
                  <a:schemeClr val="tx2"/>
                </a:solidFill>
                <a:latin typeface="+mn-lt"/>
              </a:rPr>
              <a:t>Boden </a:t>
            </a:r>
            <a:r>
              <a:rPr lang="sv-SE" sz="1600" dirty="0">
                <a:solidFill>
                  <a:schemeClr val="tx2"/>
                </a:solidFill>
                <a:latin typeface="+mn-lt"/>
              </a:rPr>
              <a:t>Socialchef, Verksamhetschef ÄO, Verksamhetschef i egna hemmet-hemsjukvård-korttidsboende-</a:t>
            </a:r>
            <a:r>
              <a:rPr lang="sv-SE" sz="1600" dirty="0" err="1">
                <a:solidFill>
                  <a:schemeClr val="tx2"/>
                </a:solidFill>
                <a:latin typeface="+mn-lt"/>
              </a:rPr>
              <a:t>pers</a:t>
            </a:r>
            <a:r>
              <a:rPr lang="sv-SE" sz="1600" dirty="0">
                <a:solidFill>
                  <a:schemeClr val="tx2"/>
                </a:solidFill>
                <a:latin typeface="+mn-lt"/>
              </a:rPr>
              <a:t> ass</a:t>
            </a:r>
          </a:p>
        </p:txBody>
      </p:sp>
    </p:spTree>
    <p:extLst>
      <p:ext uri="{BB962C8B-B14F-4D97-AF65-F5344CB8AC3E}">
        <p14:creationId xmlns:p14="http://schemas.microsoft.com/office/powerpoint/2010/main" val="2899877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FDC59497-4B11-4D29-8A39-95485A1A2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100" y="0"/>
            <a:ext cx="7627418" cy="749300"/>
          </a:xfrm>
        </p:spPr>
        <p:txBody>
          <a:bodyPr/>
          <a:lstStyle/>
          <a:p>
            <a:r>
              <a:rPr lang="sv-SE" sz="2400" b="1" dirty="0">
                <a:solidFill>
                  <a:srgbClr val="0070C0"/>
                </a:solidFill>
                <a:latin typeface="+mj-lt"/>
              </a:rPr>
              <a:t>Deltagare i ledarskapsprogrammet våren 2021 från länets kommuner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="" xmlns:a16="http://schemas.microsoft.com/office/drawing/2014/main" id="{0BFC231A-049F-493D-A3EB-78F76684F94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25500" y="749300"/>
            <a:ext cx="6842991" cy="490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800" b="1" dirty="0" smtClean="0">
                <a:solidFill>
                  <a:schemeClr val="tx2"/>
                </a:solidFill>
                <a:latin typeface="+mn-lt"/>
              </a:rPr>
              <a:t>Östra</a:t>
            </a:r>
            <a:br>
              <a:rPr lang="sv-SE" sz="1800" b="1" dirty="0" smtClean="0">
                <a:solidFill>
                  <a:schemeClr val="tx2"/>
                </a:solidFill>
                <a:latin typeface="+mn-lt"/>
              </a:rPr>
            </a:br>
            <a:r>
              <a:rPr lang="sv-SE" sz="1400" b="1" dirty="0" smtClean="0">
                <a:solidFill>
                  <a:schemeClr val="tx2"/>
                </a:solidFill>
                <a:latin typeface="+mn-lt"/>
              </a:rPr>
              <a:t>Kalix</a:t>
            </a:r>
            <a:r>
              <a:rPr lang="sv-SE" sz="1400" dirty="0">
                <a:solidFill>
                  <a:schemeClr val="tx2"/>
                </a:solidFill>
                <a:latin typeface="+mn-lt"/>
              </a:rPr>
              <a:t>, Socialchef, HSL chef, </a:t>
            </a:r>
            <a:r>
              <a:rPr lang="sv-SE" sz="14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sv-SE" sz="1400" dirty="0" smtClean="0">
                <a:solidFill>
                  <a:schemeClr val="tx2"/>
                </a:solidFill>
                <a:latin typeface="+mn-lt"/>
              </a:rPr>
            </a:br>
            <a:r>
              <a:rPr lang="sv-SE" sz="1400" b="1" dirty="0" smtClean="0">
                <a:solidFill>
                  <a:schemeClr val="tx2"/>
                </a:solidFill>
                <a:latin typeface="+mn-lt"/>
              </a:rPr>
              <a:t>Överkalix</a:t>
            </a:r>
            <a:r>
              <a:rPr lang="sv-SE" sz="1400" dirty="0">
                <a:solidFill>
                  <a:schemeClr val="tx2"/>
                </a:solidFill>
                <a:latin typeface="+mn-lt"/>
              </a:rPr>
              <a:t>, Socialchef, MAS, HSL </a:t>
            </a:r>
            <a:r>
              <a:rPr lang="sv-SE" sz="1400" dirty="0" smtClean="0">
                <a:solidFill>
                  <a:schemeClr val="tx2"/>
                </a:solidFill>
                <a:latin typeface="+mn-lt"/>
              </a:rPr>
              <a:t>chef</a:t>
            </a:r>
            <a:br>
              <a:rPr lang="sv-SE" sz="1400" dirty="0" smtClean="0">
                <a:solidFill>
                  <a:schemeClr val="tx2"/>
                </a:solidFill>
                <a:latin typeface="+mn-lt"/>
              </a:rPr>
            </a:br>
            <a:r>
              <a:rPr lang="sv-SE" sz="1400" b="1" dirty="0" smtClean="0">
                <a:solidFill>
                  <a:schemeClr val="tx2"/>
                </a:solidFill>
                <a:latin typeface="+mn-lt"/>
              </a:rPr>
              <a:t>Övertorneå</a:t>
            </a:r>
            <a:r>
              <a:rPr lang="sv-SE" sz="1400" dirty="0">
                <a:solidFill>
                  <a:schemeClr val="tx2"/>
                </a:solidFill>
                <a:latin typeface="+mn-lt"/>
              </a:rPr>
              <a:t>, Verksamhetschef äldreomsorgen </a:t>
            </a:r>
            <a:r>
              <a:rPr lang="sv-SE" sz="1400" dirty="0" err="1">
                <a:solidFill>
                  <a:schemeClr val="tx2"/>
                </a:solidFill>
                <a:latin typeface="+mn-lt"/>
              </a:rPr>
              <a:t>mfl</a:t>
            </a:r>
            <a:r>
              <a:rPr lang="sv-SE" sz="1400" dirty="0">
                <a:solidFill>
                  <a:schemeClr val="tx2"/>
                </a:solidFill>
                <a:latin typeface="+mn-lt"/>
              </a:rPr>
              <a:t> (Socialchef samt MAS-HSL chef har gått utbildningen </a:t>
            </a:r>
            <a:r>
              <a:rPr lang="sv-SE" sz="1400" dirty="0" smtClean="0">
                <a:solidFill>
                  <a:schemeClr val="tx2"/>
                </a:solidFill>
                <a:latin typeface="+mn-lt"/>
              </a:rPr>
              <a:t>2020)</a:t>
            </a:r>
            <a:br>
              <a:rPr lang="sv-SE" sz="1400" dirty="0" smtClean="0">
                <a:solidFill>
                  <a:schemeClr val="tx2"/>
                </a:solidFill>
                <a:latin typeface="+mn-lt"/>
              </a:rPr>
            </a:br>
            <a:r>
              <a:rPr lang="sv-SE" sz="1400" b="1" dirty="0" smtClean="0">
                <a:solidFill>
                  <a:schemeClr val="tx2"/>
                </a:solidFill>
                <a:latin typeface="+mn-lt"/>
              </a:rPr>
              <a:t>Haparanda</a:t>
            </a:r>
            <a:r>
              <a:rPr lang="sv-SE" sz="1400" b="1" dirty="0">
                <a:solidFill>
                  <a:schemeClr val="tx2"/>
                </a:solidFill>
                <a:latin typeface="+mn-lt"/>
              </a:rPr>
              <a:t>, </a:t>
            </a:r>
            <a:r>
              <a:rPr lang="sv-SE" sz="1400" dirty="0">
                <a:solidFill>
                  <a:schemeClr val="tx2"/>
                </a:solidFill>
                <a:latin typeface="+mn-lt"/>
              </a:rPr>
              <a:t>Socialchef, MAS</a:t>
            </a:r>
          </a:p>
          <a:p>
            <a:pPr marL="0" indent="0">
              <a:buNone/>
            </a:pPr>
            <a:r>
              <a:rPr lang="sv-SE" sz="1800" b="1" dirty="0" smtClean="0">
                <a:solidFill>
                  <a:schemeClr val="tx2"/>
                </a:solidFill>
                <a:latin typeface="+mn-lt"/>
              </a:rPr>
              <a:t>Norra</a:t>
            </a:r>
            <a:br>
              <a:rPr lang="sv-SE" sz="1800" b="1" dirty="0" smtClean="0">
                <a:solidFill>
                  <a:schemeClr val="tx2"/>
                </a:solidFill>
                <a:latin typeface="+mn-lt"/>
              </a:rPr>
            </a:br>
            <a:r>
              <a:rPr lang="sv-SE" sz="1400" b="1" dirty="0" smtClean="0">
                <a:solidFill>
                  <a:schemeClr val="tx2"/>
                </a:solidFill>
                <a:latin typeface="+mn-lt"/>
              </a:rPr>
              <a:t>Kiruna </a:t>
            </a:r>
            <a:r>
              <a:rPr lang="sv-SE" sz="1400" dirty="0">
                <a:solidFill>
                  <a:schemeClr val="tx2"/>
                </a:solidFill>
                <a:latin typeface="+mn-lt"/>
              </a:rPr>
              <a:t>Socialchef, HSL </a:t>
            </a:r>
            <a:r>
              <a:rPr lang="sv-SE" sz="1400" dirty="0" smtClean="0">
                <a:solidFill>
                  <a:schemeClr val="tx2"/>
                </a:solidFill>
                <a:latin typeface="+mn-lt"/>
              </a:rPr>
              <a:t>chef</a:t>
            </a:r>
            <a:br>
              <a:rPr lang="sv-SE" sz="1400" dirty="0" smtClean="0">
                <a:solidFill>
                  <a:schemeClr val="tx2"/>
                </a:solidFill>
                <a:latin typeface="+mn-lt"/>
              </a:rPr>
            </a:br>
            <a:r>
              <a:rPr lang="sv-SE" sz="1400" b="1" dirty="0" smtClean="0">
                <a:solidFill>
                  <a:schemeClr val="tx2"/>
                </a:solidFill>
                <a:latin typeface="+mn-lt"/>
              </a:rPr>
              <a:t>Gällivare</a:t>
            </a:r>
            <a:r>
              <a:rPr lang="sv-SE" sz="14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sv-SE" sz="1400" dirty="0">
                <a:solidFill>
                  <a:schemeClr val="tx2"/>
                </a:solidFill>
                <a:latin typeface="+mn-lt"/>
              </a:rPr>
              <a:t>MAS, </a:t>
            </a:r>
            <a:r>
              <a:rPr lang="sv-SE" sz="1400" dirty="0" err="1">
                <a:solidFill>
                  <a:schemeClr val="tx2"/>
                </a:solidFill>
                <a:latin typeface="+mn-lt"/>
              </a:rPr>
              <a:t>tf</a:t>
            </a:r>
            <a:r>
              <a:rPr lang="sv-SE" sz="1400" dirty="0">
                <a:solidFill>
                  <a:schemeClr val="tx2"/>
                </a:solidFill>
                <a:latin typeface="+mn-lt"/>
              </a:rPr>
              <a:t> </a:t>
            </a:r>
            <a:r>
              <a:rPr lang="sv-SE" sz="1400" dirty="0" smtClean="0">
                <a:solidFill>
                  <a:schemeClr val="tx2"/>
                </a:solidFill>
                <a:latin typeface="+mn-lt"/>
              </a:rPr>
              <a:t>MAS</a:t>
            </a:r>
            <a:br>
              <a:rPr lang="sv-SE" sz="1400" dirty="0" smtClean="0">
                <a:solidFill>
                  <a:schemeClr val="tx2"/>
                </a:solidFill>
                <a:latin typeface="+mn-lt"/>
              </a:rPr>
            </a:br>
            <a:r>
              <a:rPr lang="sv-SE" sz="1400" b="1" dirty="0" smtClean="0">
                <a:solidFill>
                  <a:schemeClr val="tx2"/>
                </a:solidFill>
                <a:latin typeface="+mn-lt"/>
              </a:rPr>
              <a:t>Pajala </a:t>
            </a:r>
            <a:r>
              <a:rPr lang="sv-SE" sz="1400" dirty="0">
                <a:solidFill>
                  <a:schemeClr val="tx2"/>
                </a:solidFill>
                <a:latin typeface="+mn-lt"/>
              </a:rPr>
              <a:t>Socialchef, MAS, HSL chef, Socialt ansvarig samordnare (</a:t>
            </a:r>
            <a:r>
              <a:rPr lang="sv-SE" sz="1400" dirty="0" smtClean="0">
                <a:solidFill>
                  <a:schemeClr val="tx2"/>
                </a:solidFill>
                <a:latin typeface="+mn-lt"/>
              </a:rPr>
              <a:t>SAS)</a:t>
            </a:r>
            <a:br>
              <a:rPr lang="sv-SE" sz="1400" dirty="0" smtClean="0">
                <a:solidFill>
                  <a:schemeClr val="tx2"/>
                </a:solidFill>
                <a:latin typeface="+mn-lt"/>
              </a:rPr>
            </a:br>
            <a:r>
              <a:rPr lang="sv-SE" sz="1400" b="1" dirty="0" smtClean="0">
                <a:solidFill>
                  <a:schemeClr val="tx2"/>
                </a:solidFill>
                <a:latin typeface="+mn-lt"/>
              </a:rPr>
              <a:t>Jokkmokk </a:t>
            </a:r>
            <a:r>
              <a:rPr lang="sv-SE" sz="1400" dirty="0">
                <a:solidFill>
                  <a:schemeClr val="tx2"/>
                </a:solidFill>
                <a:latin typeface="+mn-lt"/>
              </a:rPr>
              <a:t>Socialchef, MAS</a:t>
            </a:r>
          </a:p>
          <a:p>
            <a:pPr marL="0" indent="0">
              <a:buNone/>
            </a:pPr>
            <a:r>
              <a:rPr lang="sv-SE" sz="1800" b="1" dirty="0">
                <a:solidFill>
                  <a:schemeClr val="tx2"/>
                </a:solidFill>
                <a:latin typeface="+mn-lt"/>
              </a:rPr>
              <a:t>Norrbottens </a:t>
            </a:r>
            <a:r>
              <a:rPr lang="sv-SE" sz="1800" b="1" dirty="0" smtClean="0">
                <a:solidFill>
                  <a:schemeClr val="tx2"/>
                </a:solidFill>
                <a:latin typeface="+mn-lt"/>
              </a:rPr>
              <a:t>Kommuner</a:t>
            </a:r>
            <a:br>
              <a:rPr lang="sv-SE" sz="1800" b="1" dirty="0" smtClean="0">
                <a:solidFill>
                  <a:schemeClr val="tx2"/>
                </a:solidFill>
                <a:latin typeface="+mn-lt"/>
              </a:rPr>
            </a:br>
            <a:r>
              <a:rPr lang="sv-SE" sz="1400" dirty="0" smtClean="0">
                <a:solidFill>
                  <a:schemeClr val="tx2"/>
                </a:solidFill>
                <a:latin typeface="+mn-lt"/>
              </a:rPr>
              <a:t>Avdelningschef </a:t>
            </a:r>
            <a:r>
              <a:rPr lang="sv-SE" sz="1400" dirty="0">
                <a:solidFill>
                  <a:schemeClr val="tx2"/>
                </a:solidFill>
                <a:latin typeface="+mn-lt"/>
              </a:rPr>
              <a:t>Social </a:t>
            </a:r>
            <a:r>
              <a:rPr lang="sv-SE" sz="1400" dirty="0" smtClean="0">
                <a:solidFill>
                  <a:schemeClr val="tx2"/>
                </a:solidFill>
                <a:latin typeface="+mn-lt"/>
              </a:rPr>
              <a:t>välfärd</a:t>
            </a:r>
            <a:br>
              <a:rPr lang="sv-SE" sz="1400" dirty="0" smtClean="0">
                <a:solidFill>
                  <a:schemeClr val="tx2"/>
                </a:solidFill>
                <a:latin typeface="+mn-lt"/>
              </a:rPr>
            </a:br>
            <a:r>
              <a:rPr lang="sv-SE" sz="1400" dirty="0" smtClean="0">
                <a:solidFill>
                  <a:schemeClr val="tx2"/>
                </a:solidFill>
                <a:latin typeface="+mn-lt"/>
              </a:rPr>
              <a:t>Uppdragsledare </a:t>
            </a:r>
            <a:r>
              <a:rPr lang="sv-SE" sz="1400" dirty="0">
                <a:solidFill>
                  <a:schemeClr val="tx2"/>
                </a:solidFill>
                <a:latin typeface="+mn-lt"/>
              </a:rPr>
              <a:t>Nära vård och omsorg</a:t>
            </a:r>
          </a:p>
        </p:txBody>
      </p:sp>
    </p:spTree>
    <p:extLst>
      <p:ext uri="{BB962C8B-B14F-4D97-AF65-F5344CB8AC3E}">
        <p14:creationId xmlns:p14="http://schemas.microsoft.com/office/powerpoint/2010/main" val="987198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Samverkansmodell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Samverkan mellan Region Norrbotten och länets kommuner ska ge effekter i form av trygghet och säkerhet för den enskilde och bättre nyttjande av de totala resurserna, personalens kompetens och ekonomiska medel. </a:t>
            </a:r>
          </a:p>
          <a:p>
            <a:r>
              <a:rPr lang="sv-SE" dirty="0" err="1" smtClean="0"/>
              <a:t>Polsam</a:t>
            </a:r>
            <a:r>
              <a:rPr lang="sv-SE" dirty="0" smtClean="0"/>
              <a:t> utgör politisk </a:t>
            </a:r>
            <a:r>
              <a:rPr lang="sv-SE" dirty="0"/>
              <a:t>styrgrupp för hantering av gemensamma frågor inom hälsa, vård, omsorg och </a:t>
            </a:r>
            <a:r>
              <a:rPr lang="sv-SE" dirty="0" smtClean="0"/>
              <a:t>skola. </a:t>
            </a:r>
          </a:p>
          <a:p>
            <a:r>
              <a:rPr lang="sv-SE" dirty="0" smtClean="0"/>
              <a:t>Ansvarig </a:t>
            </a:r>
            <a:r>
              <a:rPr lang="sv-SE" dirty="0"/>
              <a:t>styrgrupp på chefsnivå inom verksamheterna är Länsstyrgruppen och organiserad samverkan sker även i våra fyra länsdelar. </a:t>
            </a:r>
          </a:p>
        </p:txBody>
      </p:sp>
    </p:spTree>
    <p:extLst>
      <p:ext uri="{BB962C8B-B14F-4D97-AF65-F5344CB8AC3E}">
        <p14:creationId xmlns:p14="http://schemas.microsoft.com/office/powerpoint/2010/main" val="1443543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Samverkansmodell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Politiska </a:t>
            </a:r>
            <a:r>
              <a:rPr lang="sv-SE" dirty="0"/>
              <a:t>samverkansberedningen beslutade </a:t>
            </a:r>
            <a:r>
              <a:rPr lang="sv-SE" dirty="0" smtClean="0"/>
              <a:t>180208 om länsstyrgrupens uppdrag och organisering. </a:t>
            </a:r>
          </a:p>
          <a:p>
            <a:r>
              <a:rPr lang="sv-SE" dirty="0" smtClean="0"/>
              <a:t>Behov av att se över uppdrag och samverkansmodell som tydligt involverar Nära vård och omsorg och säkra samverkansformer efter omorganisation inom Region Norrbotten. 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42103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073801410"/>
              </p:ext>
            </p:extLst>
          </p:nvPr>
        </p:nvGraphicFramePr>
        <p:xfrm>
          <a:off x="1862695" y="772509"/>
          <a:ext cx="5324015" cy="1828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lödesschema: Process 3"/>
          <p:cNvSpPr/>
          <p:nvPr/>
        </p:nvSpPr>
        <p:spPr>
          <a:xfrm>
            <a:off x="3208031" y="0"/>
            <a:ext cx="2633345" cy="6121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Politiska samverkansberedningen</a:t>
            </a:r>
            <a:endParaRPr lang="sv-S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82164003"/>
              </p:ext>
            </p:extLst>
          </p:nvPr>
        </p:nvGraphicFramePr>
        <p:xfrm>
          <a:off x="5841376" y="2705100"/>
          <a:ext cx="1217295" cy="2343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924423237"/>
              </p:ext>
            </p:extLst>
          </p:nvPr>
        </p:nvGraphicFramePr>
        <p:xfrm>
          <a:off x="1986187" y="2724641"/>
          <a:ext cx="1137285" cy="1971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15536519"/>
              </p:ext>
            </p:extLst>
          </p:nvPr>
        </p:nvGraphicFramePr>
        <p:xfrm>
          <a:off x="4580499" y="2705100"/>
          <a:ext cx="1217295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007247274"/>
              </p:ext>
            </p:extLst>
          </p:nvPr>
        </p:nvGraphicFramePr>
        <p:xfrm>
          <a:off x="3203383" y="2724641"/>
          <a:ext cx="1217295" cy="232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</p:spTree>
    <p:extLst>
      <p:ext uri="{BB962C8B-B14F-4D97-AF65-F5344CB8AC3E}">
        <p14:creationId xmlns:p14="http://schemas.microsoft.com/office/powerpoint/2010/main" val="18949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Förslag till beslut: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077156" y="1402503"/>
            <a:ext cx="5978096" cy="3049084"/>
          </a:xfrm>
        </p:spPr>
        <p:txBody>
          <a:bodyPr/>
          <a:lstStyle/>
          <a:p>
            <a:pPr marL="536575" lvl="1" indent="0">
              <a:buNone/>
            </a:pPr>
            <a:r>
              <a:rPr lang="sv-SE" i="1" dirty="0" smtClean="0"/>
              <a:t>Politiska </a:t>
            </a:r>
            <a:r>
              <a:rPr lang="sv-SE" i="1" dirty="0"/>
              <a:t>samverkansberedningen beslutar att ge Länsstyrgruppen i uppdrag att ta fram förslag till anpassad samverkansmodell på chefsnivå för hälsa, vård, omsorg och skola som tydligt involverar nära vård och omsorg.  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835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Ledarskapsprogram God och nära vård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 smtClean="0"/>
              <a:t>Sveriges Kommuner och Regioner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531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92722" y="92540"/>
            <a:ext cx="5978095" cy="834016"/>
          </a:xfrm>
        </p:spPr>
        <p:txBody>
          <a:bodyPr/>
          <a:lstStyle/>
          <a:p>
            <a:r>
              <a:rPr lang="sv-SE" dirty="0" smtClean="0"/>
              <a:t>Ledarskapsprogram God och nära vård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013397"/>
            <a:ext cx="5978096" cy="3723974"/>
          </a:xfrm>
        </p:spPr>
        <p:txBody>
          <a:bodyPr/>
          <a:lstStyle/>
          <a:p>
            <a:r>
              <a:rPr lang="sv-SE" dirty="0" smtClean="0"/>
              <a:t>SKR anordnar en andra omgång av ledarskapsprogrammet för God och nära vård hösten 2021. </a:t>
            </a:r>
          </a:p>
          <a:p>
            <a:r>
              <a:rPr lang="sv-SE" dirty="0" smtClean="0"/>
              <a:t>Region Norrbotten och länets kommuner deltar redan nu med 65 personer</a:t>
            </a:r>
            <a:endParaRPr lang="sv-SE" dirty="0"/>
          </a:p>
          <a:p>
            <a:r>
              <a:rPr lang="sv-SE" dirty="0"/>
              <a:t>Syftet är att rusta och stärka deltagarna för ett uthålligt och modigt ledarskap, öka kompetensen i att leda en storskalig förändring samt att dela erfarenheter och lära av varandra.</a:t>
            </a:r>
          </a:p>
          <a:p>
            <a:r>
              <a:rPr lang="sv-SE" u="sng" dirty="0" smtClean="0">
                <a:hlinkClick r:id="rId2"/>
              </a:rPr>
              <a:t>Anmälan </a:t>
            </a:r>
            <a:r>
              <a:rPr lang="sv-SE" u="sng" dirty="0">
                <a:hlinkClick r:id="rId2"/>
              </a:rPr>
              <a:t>Ledarskapsprogram för förtroendevalda 7 september till 9 december</a:t>
            </a:r>
            <a:endParaRPr lang="sv-SE" dirty="0"/>
          </a:p>
          <a:p>
            <a:r>
              <a:rPr lang="sv-SE" dirty="0">
                <a:hlinkClick r:id="rId3"/>
              </a:rPr>
              <a:t>Anmälan Ledarskapsprogram för tjänstepersoner 6 september till 6 december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46134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Deltagare i Ledarskapsprogrammet våren </a:t>
            </a:r>
            <a:r>
              <a:rPr lang="sv-SE" dirty="0" smtClean="0"/>
              <a:t>2021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Region Norrbotten: 20 tjänstepersoner</a:t>
            </a:r>
          </a:p>
          <a:p>
            <a:r>
              <a:rPr lang="sv-SE" dirty="0" smtClean="0"/>
              <a:t>Kommunerna: 41 tjänstepersoner totalt varav 12 socialchefer</a:t>
            </a:r>
          </a:p>
          <a:p>
            <a:r>
              <a:rPr lang="sv-SE" dirty="0" smtClean="0"/>
              <a:t>Förtroendevalda: 4 politiker (3 Östra, 1 Arvidsjaur)</a:t>
            </a:r>
          </a:p>
          <a:p>
            <a:r>
              <a:rPr lang="sv-SE" dirty="0" smtClean="0"/>
              <a:t>Totalt: 65 personer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45264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FDC59497-4B11-4D29-8A39-95485A1A2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819" y="296143"/>
            <a:ext cx="7627418" cy="884957"/>
          </a:xfrm>
        </p:spPr>
        <p:txBody>
          <a:bodyPr/>
          <a:lstStyle/>
          <a:p>
            <a:r>
              <a:rPr lang="sv-SE" sz="2400" b="1" dirty="0">
                <a:solidFill>
                  <a:srgbClr val="0070C0"/>
                </a:solidFill>
              </a:rPr>
              <a:t>Deltagare i ledarskapsprogrammet våren 2021 </a:t>
            </a:r>
            <a:r>
              <a:rPr lang="sv-SE" sz="2400" b="1" dirty="0" smtClean="0">
                <a:solidFill>
                  <a:srgbClr val="0070C0"/>
                </a:solidFill>
              </a:rPr>
              <a:t>Förtroendevalda </a:t>
            </a:r>
            <a:endParaRPr lang="sv-SE" sz="2400" b="1" dirty="0">
              <a:solidFill>
                <a:srgbClr val="0070C0"/>
              </a:solidFill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="" xmlns:a16="http://schemas.microsoft.com/office/drawing/2014/main" id="{0BFC231A-049F-493D-A3EB-78F76684F94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73819" y="1181100"/>
            <a:ext cx="6594672" cy="3666258"/>
          </a:xfrm>
        </p:spPr>
        <p:txBody>
          <a:bodyPr/>
          <a:lstStyle/>
          <a:p>
            <a:pPr marL="0" indent="0">
              <a:buNone/>
            </a:pPr>
            <a:r>
              <a:rPr lang="sv-SE" sz="1600" b="1" dirty="0" smtClean="0">
                <a:solidFill>
                  <a:schemeClr val="tx2"/>
                </a:solidFill>
                <a:latin typeface="+mn-lt"/>
              </a:rPr>
              <a:t>Östra</a:t>
            </a:r>
            <a:endParaRPr lang="sv-SE" sz="1600" b="1" dirty="0">
              <a:solidFill>
                <a:schemeClr val="tx2"/>
              </a:solidFill>
              <a:latin typeface="+mn-lt"/>
            </a:endParaRPr>
          </a:p>
          <a:p>
            <a:pPr marL="0" indent="0">
              <a:buNone/>
            </a:pPr>
            <a:r>
              <a:rPr lang="sv-SE" sz="1600" dirty="0">
                <a:solidFill>
                  <a:schemeClr val="tx2"/>
                </a:solidFill>
                <a:latin typeface="+mn-lt"/>
              </a:rPr>
              <a:t>Tommy Nilsson, Kalix kommun </a:t>
            </a:r>
            <a:r>
              <a:rPr lang="sv-SE" sz="16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sv-SE" sz="1600" dirty="0" smtClean="0">
                <a:solidFill>
                  <a:schemeClr val="tx2"/>
                </a:solidFill>
                <a:latin typeface="+mn-lt"/>
              </a:rPr>
            </a:br>
            <a:r>
              <a:rPr lang="sv-SE" sz="1600" dirty="0" smtClean="0">
                <a:solidFill>
                  <a:schemeClr val="tx2"/>
                </a:solidFill>
                <a:latin typeface="+mn-lt"/>
              </a:rPr>
              <a:t>Maud </a:t>
            </a:r>
            <a:r>
              <a:rPr lang="sv-SE" sz="1600" dirty="0">
                <a:solidFill>
                  <a:schemeClr val="tx2"/>
                </a:solidFill>
                <a:latin typeface="+mn-lt"/>
              </a:rPr>
              <a:t>Lundbäck, Kalix </a:t>
            </a:r>
            <a:r>
              <a:rPr lang="sv-SE" sz="1600" dirty="0" smtClean="0">
                <a:solidFill>
                  <a:schemeClr val="tx2"/>
                </a:solidFill>
                <a:latin typeface="+mn-lt"/>
              </a:rPr>
              <a:t>kommun</a:t>
            </a:r>
            <a:br>
              <a:rPr lang="sv-SE" sz="1600" dirty="0" smtClean="0">
                <a:solidFill>
                  <a:schemeClr val="tx2"/>
                </a:solidFill>
                <a:latin typeface="+mn-lt"/>
              </a:rPr>
            </a:br>
            <a:r>
              <a:rPr lang="sv-SE" sz="1600" dirty="0" smtClean="0">
                <a:solidFill>
                  <a:schemeClr val="tx2"/>
                </a:solidFill>
                <a:latin typeface="+mn-lt"/>
              </a:rPr>
              <a:t>Leif </a:t>
            </a:r>
            <a:r>
              <a:rPr lang="sv-SE" sz="1600" dirty="0">
                <a:solidFill>
                  <a:schemeClr val="tx2"/>
                </a:solidFill>
                <a:latin typeface="+mn-lt"/>
              </a:rPr>
              <a:t>Nilsson, Överkalix kommun </a:t>
            </a:r>
          </a:p>
          <a:p>
            <a:pPr marL="0" indent="0">
              <a:buNone/>
            </a:pPr>
            <a:r>
              <a:rPr lang="sv-SE" sz="1600" b="1" dirty="0">
                <a:solidFill>
                  <a:schemeClr val="tx2"/>
                </a:solidFill>
                <a:latin typeface="+mn-lt"/>
              </a:rPr>
              <a:t>Södra</a:t>
            </a:r>
          </a:p>
          <a:p>
            <a:pPr marL="0" indent="0">
              <a:buNone/>
            </a:pPr>
            <a:r>
              <a:rPr lang="sv-SE" sz="1600" dirty="0">
                <a:solidFill>
                  <a:schemeClr val="tx2"/>
                </a:solidFill>
                <a:latin typeface="+mn-lt"/>
              </a:rPr>
              <a:t>Ingrid Tagesdotter, Arvidsjaurs kommun</a:t>
            </a:r>
          </a:p>
        </p:txBody>
      </p:sp>
    </p:spTree>
    <p:extLst>
      <p:ext uri="{BB962C8B-B14F-4D97-AF65-F5344CB8AC3E}">
        <p14:creationId xmlns:p14="http://schemas.microsoft.com/office/powerpoint/2010/main" val="220921670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Region Norrbotten_vit</Template>
  <TotalTime>157</TotalTime>
  <Words>349</Words>
  <Application>Microsoft Office PowerPoint</Application>
  <PresentationFormat>Bildspel på skärmen (16:9)</PresentationFormat>
  <Paragraphs>74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Region Norrbotten_vit</vt:lpstr>
      <vt:lpstr>Samverkansmodell för hälsa, vård, omsorg och skola  – Uppdrag och organisation av länsstyrgruppen och länsdelssamverkan</vt:lpstr>
      <vt:lpstr>Samverkansmodell </vt:lpstr>
      <vt:lpstr>Samverkansmodell </vt:lpstr>
      <vt:lpstr>PowerPoint-presentation</vt:lpstr>
      <vt:lpstr>Förslag till beslut:</vt:lpstr>
      <vt:lpstr>Ledarskapsprogram God och nära vård</vt:lpstr>
      <vt:lpstr>Ledarskapsprogram God och nära vård</vt:lpstr>
      <vt:lpstr>Deltagare i Ledarskapsprogrammet våren 2021</vt:lpstr>
      <vt:lpstr>Deltagare i ledarskapsprogrammet våren 2021 Förtroendevalda </vt:lpstr>
      <vt:lpstr>Deltagare i ledarskapsprogrammet våren 2021 från Region Norrbotten Tjänstepersoner </vt:lpstr>
      <vt:lpstr>Deltagare i ledarskapsprogrammet våren 2021 från länets kommuner</vt:lpstr>
      <vt:lpstr>Deltagare i ledarskapsprogrammet våren 2021 från länets kommuner</vt:lpstr>
    </vt:vector>
  </TitlesOfParts>
  <Company>Region Norrbotten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Anneli Granberg</dc:creator>
  <cp:lastModifiedBy>Kristina Yacoub Larsson</cp:lastModifiedBy>
  <cp:revision>18</cp:revision>
  <cp:lastPrinted>2015-10-01T11:12:07Z</cp:lastPrinted>
  <dcterms:created xsi:type="dcterms:W3CDTF">2018-02-23T07:41:19Z</dcterms:created>
  <dcterms:modified xsi:type="dcterms:W3CDTF">2021-05-10T07:55:35Z</dcterms:modified>
</cp:coreProperties>
</file>