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</p:sldMasterIdLst>
  <p:notesMasterIdLst>
    <p:notesMasterId r:id="rId8"/>
  </p:notesMasterIdLst>
  <p:sldIdLst>
    <p:sldId id="263" r:id="rId3"/>
    <p:sldId id="266" r:id="rId4"/>
    <p:sldId id="257" r:id="rId5"/>
    <p:sldId id="264" r:id="rId6"/>
    <p:sldId id="265" r:id="rId7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73" autoAdjust="0"/>
    <p:restoredTop sz="92800" autoAdjust="0"/>
  </p:normalViewPr>
  <p:slideViewPr>
    <p:cSldViewPr snapToGrid="0" showGuides="1">
      <p:cViewPr varScale="1">
        <p:scale>
          <a:sx n="142" d="100"/>
          <a:sy n="142" d="100"/>
        </p:scale>
        <p:origin x="1272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446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3215" y="914400"/>
            <a:ext cx="7316391" cy="3314701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11308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Underrubrik</a:t>
            </a:r>
            <a:br>
              <a:rPr lang="sv-SE" dirty="0" smtClean="0"/>
            </a:br>
            <a:r>
              <a:rPr lang="sv-SE" dirty="0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66628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56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vudrubrik_föreläs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3215" y="914404"/>
            <a:ext cx="7316391" cy="1326356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11308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Underrubrik</a:t>
            </a:r>
            <a:br>
              <a:rPr lang="sv-SE" dirty="0" smtClean="0"/>
            </a:br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916783" y="2902747"/>
            <a:ext cx="7312819" cy="1326356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/>
            </a:lvl1pPr>
            <a:lvl2pPr marL="646210" indent="0" algn="l">
              <a:buNone/>
              <a:defRPr/>
            </a:lvl2pPr>
            <a:lvl3pPr marL="1292418" indent="0" algn="l">
              <a:buNone/>
              <a:defRPr/>
            </a:lvl3pPr>
            <a:lvl4pPr marL="1938628" indent="0" algn="l">
              <a:buNone/>
              <a:defRPr/>
            </a:lvl4pPr>
            <a:lvl5pPr marL="2584838" indent="0" algn="l">
              <a:buNone/>
              <a:defRPr/>
            </a:lvl5pPr>
          </a:lstStyle>
          <a:p>
            <a:pPr lvl="0"/>
            <a:r>
              <a:rPr lang="sv-SE" dirty="0" smtClean="0"/>
              <a:t>Namn Förnamn</a:t>
            </a:r>
          </a:p>
          <a:p>
            <a:pPr lvl="0"/>
            <a:r>
              <a:rPr lang="sv-SE" dirty="0" smtClean="0"/>
              <a:t>Titel/yrke</a:t>
            </a:r>
          </a:p>
          <a:p>
            <a:pPr lvl="0"/>
            <a:r>
              <a:rPr lang="sv-SE" dirty="0" smtClean="0"/>
              <a:t>Organisation/företag/avdelning</a:t>
            </a:r>
          </a:p>
        </p:txBody>
      </p:sp>
    </p:spTree>
    <p:extLst>
      <p:ext uri="{BB962C8B-B14F-4D97-AF65-F5344CB8AC3E}">
        <p14:creationId xmlns:p14="http://schemas.microsoft.com/office/powerpoint/2010/main" val="16694332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229101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32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1572819"/>
            <a:ext cx="7310985" cy="265271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15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2240760"/>
            <a:ext cx="7310985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4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03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914400"/>
            <a:ext cx="7310985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15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fält-bred_fält-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6198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5" y="1576392"/>
            <a:ext cx="7316391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913215" y="2903937"/>
            <a:ext cx="7316391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155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5" y="1576389"/>
            <a:ext cx="7310439" cy="26527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4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-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576389"/>
            <a:ext cx="9144000" cy="26527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562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4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5" y="2240760"/>
            <a:ext cx="7310439" cy="1988343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56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-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4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240760"/>
            <a:ext cx="9144000" cy="1988343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462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5" y="914404"/>
            <a:ext cx="7310439" cy="331470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29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914404"/>
            <a:ext cx="9144000" cy="331470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514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 noChangeAspect="1"/>
          </p:cNvSpPr>
          <p:nvPr>
            <p:ph sz="quarter" idx="13"/>
          </p:nvPr>
        </p:nvSpPr>
        <p:spPr>
          <a:xfrm>
            <a:off x="913214" y="1583535"/>
            <a:ext cx="3289697" cy="2641997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1583535"/>
            <a:ext cx="3289697" cy="2641997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4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 noChangeAspect="1"/>
          </p:cNvSpPr>
          <p:nvPr>
            <p:ph sz="quarter" idx="13"/>
          </p:nvPr>
        </p:nvSpPr>
        <p:spPr>
          <a:xfrm>
            <a:off x="913214" y="2251476"/>
            <a:ext cx="3289697" cy="1974056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2251476"/>
            <a:ext cx="3289697" cy="1974056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4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32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 noChangeAspect="1"/>
          </p:cNvSpPr>
          <p:nvPr>
            <p:ph sz="quarter" idx="13"/>
          </p:nvPr>
        </p:nvSpPr>
        <p:spPr>
          <a:xfrm>
            <a:off x="913214" y="914400"/>
            <a:ext cx="3289697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914400"/>
            <a:ext cx="3289697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92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1583535"/>
            <a:ext cx="3289697" cy="2641997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916782" y="1583535"/>
            <a:ext cx="3286125" cy="264199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04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2240760"/>
            <a:ext cx="3289697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913217" y="914404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916782" y="2240760"/>
            <a:ext cx="3286125" cy="1984771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470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/>
          <p:cNvSpPr>
            <a:spLocks noGrp="1" noChangeAspect="1"/>
          </p:cNvSpPr>
          <p:nvPr>
            <p:ph sz="quarter" idx="14"/>
          </p:nvPr>
        </p:nvSpPr>
        <p:spPr>
          <a:xfrm>
            <a:off x="4936340" y="914400"/>
            <a:ext cx="3289697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916782" y="914400"/>
            <a:ext cx="3286125" cy="3311129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5374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fält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6198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1" y="1576389"/>
            <a:ext cx="4756547" cy="264914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036471" y="1576389"/>
            <a:ext cx="2191941" cy="264914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1415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fält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3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1" y="2240758"/>
            <a:ext cx="4756547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036471" y="2240759"/>
            <a:ext cx="2191941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052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_fält-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3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3470375" y="2240758"/>
            <a:ext cx="4756547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 hasCustomPrompt="1"/>
          </p:nvPr>
        </p:nvSpPr>
        <p:spPr>
          <a:xfrm>
            <a:off x="916781" y="2240758"/>
            <a:ext cx="2193131" cy="198477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på ikonen för att lägga till en bild på dig.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985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ält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027499" y="914400"/>
            <a:ext cx="2196703" cy="331470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7"/>
          </p:nvPr>
        </p:nvSpPr>
        <p:spPr>
          <a:xfrm>
            <a:off x="916789" y="914400"/>
            <a:ext cx="4751785" cy="331470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606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6198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1" y="1576390"/>
            <a:ext cx="4756547" cy="2652711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4"/>
          </p:nvPr>
        </p:nvSpPr>
        <p:spPr>
          <a:xfrm>
            <a:off x="6036471" y="1576389"/>
            <a:ext cx="2193131" cy="26527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41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3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1" y="2240758"/>
            <a:ext cx="4756547" cy="1988342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4"/>
          </p:nvPr>
        </p:nvSpPr>
        <p:spPr>
          <a:xfrm>
            <a:off x="6036471" y="2240760"/>
            <a:ext cx="2193131" cy="19883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167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stor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027499" y="914400"/>
            <a:ext cx="2196703" cy="331470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913217" y="914400"/>
            <a:ext cx="4751785" cy="3314701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75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-sto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6198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913209" y="0"/>
            <a:ext cx="2057400" cy="914400"/>
          </a:xfrm>
          <a:prstGeom prst="rect">
            <a:avLst/>
          </a:prstGeom>
        </p:spPr>
        <p:txBody>
          <a:bodyPr/>
          <a:lstStyle/>
          <a:p>
            <a:fld id="{D8690D6B-2E6B-4688-8086-5A38E5C79264}" type="datetime1">
              <a:rPr lang="sv-SE" smtClean="0">
                <a:solidFill>
                  <a:srgbClr val="0C0C0C"/>
                </a:solidFill>
              </a:rPr>
              <a:pPr/>
              <a:t>2021-05-28</a:t>
            </a:fld>
            <a:endParaRPr lang="sv-SE" dirty="0">
              <a:solidFill>
                <a:srgbClr val="0C0C0C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028955" y="0"/>
            <a:ext cx="3086100" cy="914400"/>
          </a:xfrm>
          <a:prstGeom prst="rect">
            <a:avLst/>
          </a:prstGeom>
        </p:spPr>
        <p:txBody>
          <a:bodyPr/>
          <a:lstStyle/>
          <a:p>
            <a:r>
              <a:rPr lang="sv-SE" dirty="0" smtClean="0">
                <a:solidFill>
                  <a:srgbClr val="0C0C0C"/>
                </a:solidFill>
              </a:rPr>
              <a:t>Förnamn Efternamn</a:t>
            </a:r>
            <a:endParaRPr lang="sv-SE" dirty="0">
              <a:solidFill>
                <a:srgbClr val="0C0C0C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156729" y="0"/>
            <a:ext cx="2067473" cy="914400"/>
          </a:xfrm>
          <a:prstGeom prst="rect">
            <a:avLst/>
          </a:prstGeom>
        </p:spPr>
        <p:txBody>
          <a:bodyPr/>
          <a:lstStyle/>
          <a:p>
            <a:fld id="{77247564-E29A-4039-A521-FA633551344B}" type="slidenum">
              <a:rPr lang="sv-SE" smtClean="0">
                <a:solidFill>
                  <a:srgbClr val="0C0C0C"/>
                </a:solidFill>
              </a:rPr>
              <a:pPr/>
              <a:t>‹#›</a:t>
            </a:fld>
            <a:endParaRPr lang="sv-SE">
              <a:solidFill>
                <a:srgbClr val="0C0C0C"/>
              </a:solidFill>
            </a:endParaRP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1" y="1576390"/>
            <a:ext cx="4756547" cy="265271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1576390"/>
            <a:ext cx="2193131" cy="2652711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03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-sto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399"/>
            <a:ext cx="7315199" cy="132635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1" y="2240758"/>
            <a:ext cx="4756547" cy="1988342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2240758"/>
            <a:ext cx="2193131" cy="198834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25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sto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1" y="914404"/>
            <a:ext cx="4756547" cy="3314700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914404"/>
            <a:ext cx="2193131" cy="33147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54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fält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1576389"/>
            <a:ext cx="2196703" cy="264914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036471" y="1576389"/>
            <a:ext cx="2191941" cy="264914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3471863" y="1576389"/>
            <a:ext cx="2197893" cy="2649142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5936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fält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3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2240759"/>
            <a:ext cx="2196703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036471" y="2240759"/>
            <a:ext cx="2191941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3471863" y="2240759"/>
            <a:ext cx="2197893" cy="198477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5839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ält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914400"/>
            <a:ext cx="2196703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6036471" y="914400"/>
            <a:ext cx="2191941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5"/>
          </p:nvPr>
        </p:nvSpPr>
        <p:spPr>
          <a:xfrm>
            <a:off x="3471863" y="914400"/>
            <a:ext cx="2197893" cy="3311129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438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bild_bil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7" y="1576389"/>
            <a:ext cx="2196703" cy="2652712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4"/>
          </p:nvPr>
        </p:nvSpPr>
        <p:spPr>
          <a:xfrm>
            <a:off x="3471864" y="1576389"/>
            <a:ext cx="2197893" cy="2652712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1576389"/>
            <a:ext cx="2193131" cy="26527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5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-2-rader_bild_bil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217" y="914403"/>
            <a:ext cx="7315199" cy="132635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7" y="2240760"/>
            <a:ext cx="2196703" cy="1988343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4"/>
          </p:nvPr>
        </p:nvSpPr>
        <p:spPr>
          <a:xfrm>
            <a:off x="3471864" y="2240760"/>
            <a:ext cx="2197893" cy="1988343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2240760"/>
            <a:ext cx="2193131" cy="1988343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30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bil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13217" y="914400"/>
            <a:ext cx="2196703" cy="3314701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4"/>
          </p:nvPr>
        </p:nvSpPr>
        <p:spPr>
          <a:xfrm>
            <a:off x="3471864" y="914400"/>
            <a:ext cx="2197893" cy="331470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6036471" y="914400"/>
            <a:ext cx="2193131" cy="3314701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390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fält-sto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916783" y="1578179"/>
            <a:ext cx="1826419" cy="132635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bild 5"/>
          <p:cNvSpPr>
            <a:spLocks noGrp="1"/>
          </p:cNvSpPr>
          <p:nvPr>
            <p:ph type="pic" sz="quarter" idx="14"/>
          </p:nvPr>
        </p:nvSpPr>
        <p:spPr>
          <a:xfrm>
            <a:off x="6400801" y="1578179"/>
            <a:ext cx="1823395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3109919" y="1578177"/>
            <a:ext cx="2926556" cy="199072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795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ält_fält_fält_fält_fält_fä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913217" y="91440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3473537" y="91440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6033857" y="91440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913217" y="290322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7"/>
          </p:nvPr>
        </p:nvSpPr>
        <p:spPr>
          <a:xfrm>
            <a:off x="3473537" y="290322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6033857" y="2903224"/>
            <a:ext cx="2196703" cy="132635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623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bild_bil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913217" y="914404"/>
            <a:ext cx="2196703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 5"/>
          <p:cNvSpPr>
            <a:spLocks noGrp="1"/>
          </p:cNvSpPr>
          <p:nvPr>
            <p:ph type="pic" sz="quarter" idx="14"/>
          </p:nvPr>
        </p:nvSpPr>
        <p:spPr>
          <a:xfrm>
            <a:off x="3479251" y="914404"/>
            <a:ext cx="2196703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bild 5"/>
          <p:cNvSpPr>
            <a:spLocks noGrp="1"/>
          </p:cNvSpPr>
          <p:nvPr>
            <p:ph type="pic" sz="quarter" idx="15"/>
          </p:nvPr>
        </p:nvSpPr>
        <p:spPr>
          <a:xfrm>
            <a:off x="6033857" y="914404"/>
            <a:ext cx="2196703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 5"/>
          <p:cNvSpPr>
            <a:spLocks noGrp="1"/>
          </p:cNvSpPr>
          <p:nvPr>
            <p:ph type="pic" sz="quarter" idx="16"/>
          </p:nvPr>
        </p:nvSpPr>
        <p:spPr>
          <a:xfrm>
            <a:off x="913217" y="2571755"/>
            <a:ext cx="2196703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 5"/>
          <p:cNvSpPr>
            <a:spLocks noGrp="1"/>
          </p:cNvSpPr>
          <p:nvPr>
            <p:ph type="pic" sz="quarter" idx="17"/>
          </p:nvPr>
        </p:nvSpPr>
        <p:spPr>
          <a:xfrm>
            <a:off x="3479251" y="2571755"/>
            <a:ext cx="2196703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7" name="Platshållare för bild 5"/>
          <p:cNvSpPr>
            <a:spLocks noGrp="1"/>
          </p:cNvSpPr>
          <p:nvPr>
            <p:ph type="pic" sz="quarter" idx="18"/>
          </p:nvPr>
        </p:nvSpPr>
        <p:spPr>
          <a:xfrm>
            <a:off x="6033857" y="2571755"/>
            <a:ext cx="2196703" cy="132635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89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_kollage-3-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2743200" y="914404"/>
            <a:ext cx="2170101" cy="1326356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 5"/>
          <p:cNvSpPr>
            <a:spLocks noGrp="1"/>
          </p:cNvSpPr>
          <p:nvPr>
            <p:ph type="pic" sz="quarter" idx="16"/>
          </p:nvPr>
        </p:nvSpPr>
        <p:spPr>
          <a:xfrm>
            <a:off x="3840961" y="2269929"/>
            <a:ext cx="1073348" cy="632818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 5"/>
          <p:cNvSpPr>
            <a:spLocks noGrp="1"/>
          </p:cNvSpPr>
          <p:nvPr>
            <p:ph type="pic" sz="quarter" idx="17"/>
          </p:nvPr>
        </p:nvSpPr>
        <p:spPr>
          <a:xfrm>
            <a:off x="4938712" y="914403"/>
            <a:ext cx="4205288" cy="2652712"/>
          </a:xfrm>
        </p:spPr>
        <p:txBody>
          <a:bodyPr/>
          <a:lstStyle/>
          <a:p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913211" y="2571751"/>
            <a:ext cx="2558653" cy="995363"/>
          </a:xfr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8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lage-9-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/>
          </p:nvPr>
        </p:nvSpPr>
        <p:spPr>
          <a:xfrm>
            <a:off x="919645" y="2253578"/>
            <a:ext cx="2552219" cy="1975524"/>
          </a:xfrm>
          <a:ln w="28575">
            <a:noFill/>
          </a:ln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 5"/>
          <p:cNvSpPr>
            <a:spLocks noGrp="1"/>
          </p:cNvSpPr>
          <p:nvPr>
            <p:ph type="pic" sz="quarter" idx="16"/>
          </p:nvPr>
        </p:nvSpPr>
        <p:spPr>
          <a:xfrm>
            <a:off x="919652" y="914401"/>
            <a:ext cx="1459225" cy="1329334"/>
          </a:xfrm>
          <a:ln w="28575">
            <a:noFill/>
          </a:ln>
        </p:spPr>
        <p:txBody>
          <a:bodyPr/>
          <a:lstStyle/>
          <a:p>
            <a:endParaRPr lang="sv-SE" dirty="0"/>
          </a:p>
        </p:txBody>
      </p:sp>
      <p:sp>
        <p:nvSpPr>
          <p:cNvPr id="16" name="Platshållare för bild 5"/>
          <p:cNvSpPr>
            <a:spLocks noGrp="1"/>
          </p:cNvSpPr>
          <p:nvPr>
            <p:ph type="pic" sz="quarter" idx="17"/>
          </p:nvPr>
        </p:nvSpPr>
        <p:spPr>
          <a:xfrm>
            <a:off x="2394947" y="914404"/>
            <a:ext cx="2541391" cy="1326356"/>
          </a:xfrm>
          <a:ln w="28575">
            <a:noFill/>
          </a:ln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5"/>
          <p:cNvSpPr>
            <a:spLocks noGrp="1"/>
          </p:cNvSpPr>
          <p:nvPr>
            <p:ph type="pic" sz="quarter" idx="18"/>
          </p:nvPr>
        </p:nvSpPr>
        <p:spPr>
          <a:xfrm>
            <a:off x="3485680" y="2253577"/>
            <a:ext cx="2552219" cy="1313537"/>
          </a:xfrm>
          <a:ln w="28575">
            <a:noFill/>
          </a:ln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 5"/>
          <p:cNvSpPr>
            <a:spLocks noGrp="1"/>
          </p:cNvSpPr>
          <p:nvPr>
            <p:ph type="pic" sz="quarter" idx="19"/>
          </p:nvPr>
        </p:nvSpPr>
        <p:spPr>
          <a:xfrm>
            <a:off x="3485687" y="3585294"/>
            <a:ext cx="1807839" cy="643808"/>
          </a:xfrm>
          <a:ln w="28575">
            <a:noFill/>
          </a:ln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5"/>
          <p:cNvSpPr>
            <a:spLocks noGrp="1"/>
          </p:cNvSpPr>
          <p:nvPr>
            <p:ph type="pic" sz="quarter" idx="20"/>
          </p:nvPr>
        </p:nvSpPr>
        <p:spPr>
          <a:xfrm>
            <a:off x="5314480" y="3585294"/>
            <a:ext cx="721989" cy="643808"/>
          </a:xfrm>
          <a:ln w="28575">
            <a:noFill/>
          </a:ln>
        </p:spPr>
        <p:txBody>
          <a:bodyPr/>
          <a:lstStyle/>
          <a:p>
            <a:endParaRPr lang="sv-SE" dirty="0"/>
          </a:p>
        </p:txBody>
      </p:sp>
      <p:sp>
        <p:nvSpPr>
          <p:cNvPr id="11" name="Platshållare för bild 5"/>
          <p:cNvSpPr>
            <a:spLocks noGrp="1"/>
          </p:cNvSpPr>
          <p:nvPr>
            <p:ph type="pic" sz="quarter" idx="21"/>
          </p:nvPr>
        </p:nvSpPr>
        <p:spPr>
          <a:xfrm>
            <a:off x="4948839" y="914404"/>
            <a:ext cx="2178844" cy="1326356"/>
          </a:xfrm>
          <a:ln w="28575">
            <a:noFill/>
          </a:ln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5"/>
          <p:cNvSpPr>
            <a:spLocks noGrp="1"/>
          </p:cNvSpPr>
          <p:nvPr>
            <p:ph type="pic" sz="quarter" idx="22"/>
          </p:nvPr>
        </p:nvSpPr>
        <p:spPr>
          <a:xfrm>
            <a:off x="6052543" y="2253578"/>
            <a:ext cx="2171653" cy="1975524"/>
          </a:xfrm>
          <a:ln w="38100">
            <a:noFill/>
          </a:ln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 5"/>
          <p:cNvSpPr>
            <a:spLocks noGrp="1"/>
          </p:cNvSpPr>
          <p:nvPr>
            <p:ph type="pic" sz="quarter" idx="23"/>
          </p:nvPr>
        </p:nvSpPr>
        <p:spPr>
          <a:xfrm>
            <a:off x="7139087" y="916387"/>
            <a:ext cx="1092351" cy="1324370"/>
          </a:xfrm>
          <a:ln w="28575">
            <a:noFill/>
          </a:ln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0816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733649" y="519525"/>
            <a:ext cx="2376264" cy="370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3462" spc="-212" dirty="0" smtClean="0">
                <a:solidFill>
                  <a:srgbClr val="0C0C0C">
                    <a:lumMod val="25000"/>
                    <a:lumOff val="75000"/>
                  </a:srgbClr>
                </a:solidFill>
                <a:latin typeface="Source Sans Pro Black" panose="020B0803030403020204" pitchFamily="34" charset="0"/>
              </a:rPr>
              <a:t>”</a:t>
            </a:r>
            <a:endParaRPr lang="sv-SE" sz="23462" spc="-212" dirty="0">
              <a:solidFill>
                <a:srgbClr val="0C0C0C">
                  <a:lumMod val="25000"/>
                  <a:lumOff val="75000"/>
                </a:srgbClr>
              </a:solidFill>
              <a:latin typeface="Source Sans Pro Black" panose="020B0803030403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09775" y="914400"/>
            <a:ext cx="6218635" cy="3314701"/>
          </a:xfrm>
        </p:spPr>
        <p:txBody>
          <a:bodyPr/>
          <a:lstStyle>
            <a:lvl1pPr>
              <a:defRPr b="1" i="1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909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98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28651" y="4767265"/>
            <a:ext cx="2057400" cy="273844"/>
          </a:xfrm>
          <a:prstGeom prst="rect">
            <a:avLst/>
          </a:prstGeom>
        </p:spPr>
        <p:txBody>
          <a:bodyPr/>
          <a:lstStyle/>
          <a:p>
            <a:fld id="{49FAC8D6-F45D-41DA-9F98-F2EE64C1B4EA}" type="datetimeFigureOut">
              <a:rPr lang="sv-SE" smtClean="0">
                <a:solidFill>
                  <a:srgbClr val="0C0C0C"/>
                </a:solidFill>
              </a:rPr>
              <a:pPr/>
              <a:t>2021-05-28</a:t>
            </a:fld>
            <a:endParaRPr lang="sv-SE">
              <a:solidFill>
                <a:srgbClr val="0C0C0C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028955" y="4767265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srgbClr val="0C0C0C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457951" y="4767265"/>
            <a:ext cx="2057400" cy="273844"/>
          </a:xfrm>
          <a:prstGeom prst="rect">
            <a:avLst/>
          </a:prstGeom>
        </p:spPr>
        <p:txBody>
          <a:bodyPr/>
          <a:lstStyle/>
          <a:p>
            <a:fld id="{77320B03-DD96-441A-AA96-6BE525336B64}" type="slidenum">
              <a:rPr lang="sv-SE" smtClean="0">
                <a:solidFill>
                  <a:srgbClr val="0C0C0C"/>
                </a:solidFill>
              </a:rPr>
              <a:pPr/>
              <a:t>‹#›</a:t>
            </a:fld>
            <a:endParaRPr lang="sv-SE">
              <a:solidFill>
                <a:srgbClr val="0C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4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1198" y="2"/>
            <a:ext cx="9142809" cy="5144273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544">
                <a:solidFill>
                  <a:srgbClr val="0C0C0C"/>
                </a:solidFill>
              </a:endParaRPr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13217" y="914402"/>
            <a:ext cx="7315199" cy="65841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5592" y="1581571"/>
            <a:ext cx="7312819" cy="26439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68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  <p:sldLayoutId id="2147483704" r:id="rId22"/>
    <p:sldLayoutId id="2147483705" r:id="rId23"/>
    <p:sldLayoutId id="2147483706" r:id="rId24"/>
    <p:sldLayoutId id="2147483707" r:id="rId25"/>
    <p:sldLayoutId id="2147483708" r:id="rId26"/>
    <p:sldLayoutId id="2147483709" r:id="rId27"/>
    <p:sldLayoutId id="2147483710" r:id="rId28"/>
    <p:sldLayoutId id="2147483711" r:id="rId29"/>
    <p:sldLayoutId id="2147483712" r:id="rId30"/>
    <p:sldLayoutId id="2147483713" r:id="rId31"/>
    <p:sldLayoutId id="2147483714" r:id="rId32"/>
    <p:sldLayoutId id="2147483715" r:id="rId33"/>
    <p:sldLayoutId id="2147483716" r:id="rId34"/>
    <p:sldLayoutId id="2147483717" r:id="rId35"/>
    <p:sldLayoutId id="2147483718" r:id="rId36"/>
    <p:sldLayoutId id="2147483719" r:id="rId37"/>
    <p:sldLayoutId id="2147483720" r:id="rId38"/>
    <p:sldLayoutId id="2147483721" r:id="rId39"/>
    <p:sldLayoutId id="2147483722" r:id="rId40"/>
    <p:sldLayoutId id="2147483723" r:id="rId41"/>
    <p:sldLayoutId id="2147483724" r:id="rId42"/>
    <p:sldLayoutId id="2147483725" r:id="rId43"/>
  </p:sldLayoutIdLst>
  <p:timing>
    <p:tnLst>
      <p:par>
        <p:cTn id="1" dur="indefinite" restart="never" nodeType="tmRoot"/>
      </p:par>
    </p:tnLst>
  </p:timing>
  <p:hf hdr="0"/>
  <p:txStyles>
    <p:titleStyle>
      <a:lvl1pPr algn="l" defTabSz="1292418" rtl="0" eaLnBrk="1" latinLnBrk="0" hangingPunct="1">
        <a:lnSpc>
          <a:spcPct val="90000"/>
        </a:lnSpc>
        <a:spcBef>
          <a:spcPct val="0"/>
        </a:spcBef>
        <a:buNone/>
        <a:defRPr sz="6219" b="1" kern="1200" spc="-14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104" indent="-323104" algn="l" defTabSz="1292418" rtl="0" eaLnBrk="1" latinLnBrk="0" hangingPunct="1">
        <a:lnSpc>
          <a:spcPct val="120000"/>
        </a:lnSpc>
        <a:spcBef>
          <a:spcPts val="1413"/>
        </a:spcBef>
        <a:buFont typeface="Arial" panose="020B0604020202020204" pitchFamily="34" charset="0"/>
        <a:buChar char="•"/>
        <a:defRPr sz="3957" kern="1200">
          <a:solidFill>
            <a:schemeClr val="tx1"/>
          </a:solidFill>
          <a:latin typeface="+mn-lt"/>
          <a:ea typeface="+mn-ea"/>
          <a:cs typeface="+mn-cs"/>
        </a:defRPr>
      </a:lvl1pPr>
      <a:lvl2pPr marL="969314" indent="-323104" algn="l" defTabSz="1292418" rtl="0" eaLnBrk="1" latinLnBrk="0" hangingPunct="1">
        <a:lnSpc>
          <a:spcPct val="120000"/>
        </a:lnSpc>
        <a:spcBef>
          <a:spcPts val="707"/>
        </a:spcBef>
        <a:buFont typeface="Arial" panose="020B0604020202020204" pitchFamily="34" charset="0"/>
        <a:buChar char="•"/>
        <a:defRPr sz="3392" kern="1200">
          <a:solidFill>
            <a:schemeClr val="tx1"/>
          </a:solidFill>
          <a:latin typeface="+mn-lt"/>
          <a:ea typeface="+mn-ea"/>
          <a:cs typeface="+mn-cs"/>
        </a:defRPr>
      </a:lvl2pPr>
      <a:lvl3pPr marL="1615524" indent="-323104" algn="l" defTabSz="1292418" rtl="0" eaLnBrk="1" latinLnBrk="0" hangingPunct="1">
        <a:lnSpc>
          <a:spcPct val="120000"/>
        </a:lnSpc>
        <a:spcBef>
          <a:spcPts val="707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3pPr>
      <a:lvl4pPr marL="2261733" indent="-323104" algn="l" defTabSz="1292418" rtl="0" eaLnBrk="1" latinLnBrk="0" hangingPunct="1">
        <a:lnSpc>
          <a:spcPct val="12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907942" indent="-323104" algn="l" defTabSz="1292418" rtl="0" eaLnBrk="1" latinLnBrk="0" hangingPunct="1">
        <a:lnSpc>
          <a:spcPct val="12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554151" indent="-323104" algn="l" defTabSz="1292418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4200362" indent="-323104" algn="l" defTabSz="1292418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846570" indent="-323104" algn="l" defTabSz="1292418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492779" indent="-323104" algn="l" defTabSz="1292418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1pPr>
      <a:lvl2pPr marL="646210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92418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3pPr>
      <a:lvl4pPr marL="1938628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584838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231047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3877255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523466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169675" algn="l" defTabSz="1292418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723">
          <p15:clr>
            <a:srgbClr val="F26B43"/>
          </p15:clr>
        </p15:guide>
        <p15:guide id="2" orient="horz" pos="2296">
          <p15:clr>
            <a:srgbClr val="F26B43"/>
          </p15:clr>
        </p15:guide>
        <p15:guide id="3" orient="horz" pos="1869">
          <p15:clr>
            <a:srgbClr val="F26B43"/>
          </p15:clr>
        </p15:guide>
        <p15:guide id="4" orient="horz" pos="1442">
          <p15:clr>
            <a:srgbClr val="F26B43"/>
          </p15:clr>
        </p15:guide>
        <p15:guide id="5" orient="horz" pos="1015">
          <p15:clr>
            <a:srgbClr val="F26B43"/>
          </p15:clr>
        </p15:guide>
        <p15:guide id="6" orient="horz" pos="588">
          <p15:clr>
            <a:srgbClr val="F26B43"/>
          </p15:clr>
        </p15:guide>
        <p15:guide id="7" pos="2160">
          <p15:clr>
            <a:srgbClr val="F26B43"/>
          </p15:clr>
        </p15:guide>
        <p15:guide id="8" pos="434">
          <p15:clr>
            <a:srgbClr val="F26B43"/>
          </p15:clr>
        </p15:guide>
        <p15:guide id="9" pos="778">
          <p15:clr>
            <a:srgbClr val="F26B43"/>
          </p15:clr>
        </p15:guide>
        <p15:guide id="10" pos="1124">
          <p15:clr>
            <a:srgbClr val="F26B43"/>
          </p15:clr>
        </p15:guide>
        <p15:guide id="11" pos="1469">
          <p15:clr>
            <a:srgbClr val="F26B43"/>
          </p15:clr>
        </p15:guide>
        <p15:guide id="12" pos="1815">
          <p15:clr>
            <a:srgbClr val="F26B43"/>
          </p15:clr>
        </p15:guide>
        <p15:guide id="13" pos="2506">
          <p15:clr>
            <a:srgbClr val="F26B43"/>
          </p15:clr>
        </p15:guide>
        <p15:guide id="14" pos="2852">
          <p15:clr>
            <a:srgbClr val="F26B43"/>
          </p15:clr>
        </p15:guide>
        <p15:guide id="15" pos="3197">
          <p15:clr>
            <a:srgbClr val="F26B43"/>
          </p15:clr>
        </p15:guide>
        <p15:guide id="16" pos="3543">
          <p15:clr>
            <a:srgbClr val="F26B43"/>
          </p15:clr>
        </p15:guide>
        <p15:guide id="17" pos="3888">
          <p15:clr>
            <a:srgbClr val="F26B43"/>
          </p15:clr>
        </p15:guide>
        <p15:guide id="18" pos="3714">
          <p15:clr>
            <a:srgbClr val="F26B43"/>
          </p15:clr>
        </p15:guide>
        <p15:guide id="19" pos="3370">
          <p15:clr>
            <a:srgbClr val="F26B43"/>
          </p15:clr>
        </p15:guide>
        <p15:guide id="20" pos="3024">
          <p15:clr>
            <a:srgbClr val="F26B43"/>
          </p15:clr>
        </p15:guide>
        <p15:guide id="21" pos="2679">
          <p15:clr>
            <a:srgbClr val="F26B43"/>
          </p15:clr>
        </p15:guide>
        <p15:guide id="22" pos="2333">
          <p15:clr>
            <a:srgbClr val="F26B43"/>
          </p15:clr>
        </p15:guide>
        <p15:guide id="23" pos="1986">
          <p15:clr>
            <a:srgbClr val="F26B43"/>
          </p15:clr>
        </p15:guide>
        <p15:guide id="24" pos="1640">
          <p15:clr>
            <a:srgbClr val="F26B43"/>
          </p15:clr>
        </p15:guide>
        <p15:guide id="25" pos="1296">
          <p15:clr>
            <a:srgbClr val="F26B43"/>
          </p15:clr>
        </p15:guide>
        <p15:guide id="26" pos="950">
          <p15:clr>
            <a:srgbClr val="F26B43"/>
          </p15:clr>
        </p15:guide>
        <p15:guide id="27" pos="6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5657" y="1157575"/>
            <a:ext cx="5978095" cy="834016"/>
          </a:xfrm>
        </p:spPr>
        <p:txBody>
          <a:bodyPr/>
          <a:lstStyle/>
          <a:p>
            <a:pPr algn="ctr"/>
            <a:r>
              <a:rPr lang="sv-SE" dirty="0" smtClean="0"/>
              <a:t>Region </a:t>
            </a:r>
            <a:r>
              <a:rPr lang="sv-SE" dirty="0"/>
              <a:t>Norrbotten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Ny driftsorganisation från 1 maj 2021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3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273844"/>
            <a:ext cx="9144000" cy="99417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v-SE" dirty="0" smtClean="0"/>
              <a:t>Driftsorganisation </a:t>
            </a:r>
            <a:r>
              <a:rPr lang="sv-SE" dirty="0"/>
              <a:t>Region Norrbotten </a:t>
            </a:r>
            <a:br>
              <a:rPr lang="sv-SE" dirty="0"/>
            </a:br>
            <a:endParaRPr lang="sv-SE" sz="1500" b="0" dirty="0"/>
          </a:p>
        </p:txBody>
      </p:sp>
      <p:sp>
        <p:nvSpPr>
          <p:cNvPr id="33" name="Rektangel 32"/>
          <p:cNvSpPr/>
          <p:nvPr/>
        </p:nvSpPr>
        <p:spPr>
          <a:xfrm>
            <a:off x="4040103" y="1477566"/>
            <a:ext cx="1067886" cy="247230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Regiondirektör</a:t>
            </a:r>
          </a:p>
        </p:txBody>
      </p:sp>
      <p:cxnSp>
        <p:nvCxnSpPr>
          <p:cNvPr id="34" name="Vinklad  33"/>
          <p:cNvCxnSpPr>
            <a:stCxn id="54" idx="0"/>
            <a:endCxn id="33" idx="2"/>
          </p:cNvCxnSpPr>
          <p:nvPr/>
        </p:nvCxnSpPr>
        <p:spPr>
          <a:xfrm rot="5400000" flipH="1" flipV="1">
            <a:off x="2239231" y="1226871"/>
            <a:ext cx="1836888" cy="2832741"/>
          </a:xfrm>
          <a:prstGeom prst="bentConnector3">
            <a:avLst>
              <a:gd name="adj1" fmla="val 4973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35" name="Vinklad  34"/>
          <p:cNvCxnSpPr>
            <a:stCxn id="55" idx="0"/>
            <a:endCxn id="33" idx="2"/>
          </p:cNvCxnSpPr>
          <p:nvPr/>
        </p:nvCxnSpPr>
        <p:spPr>
          <a:xfrm rot="5400000" flipH="1" flipV="1">
            <a:off x="2809027" y="1796668"/>
            <a:ext cx="1836890" cy="1693149"/>
          </a:xfrm>
          <a:prstGeom prst="bentConnector3">
            <a:avLst>
              <a:gd name="adj1" fmla="val 4982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36" name="Vinklad  35"/>
          <p:cNvCxnSpPr>
            <a:stCxn id="56" idx="0"/>
            <a:endCxn id="33" idx="2"/>
          </p:cNvCxnSpPr>
          <p:nvPr/>
        </p:nvCxnSpPr>
        <p:spPr>
          <a:xfrm rot="5400000" flipH="1" flipV="1">
            <a:off x="3374224" y="2361864"/>
            <a:ext cx="1836890" cy="562756"/>
          </a:xfrm>
          <a:prstGeom prst="bentConnector3">
            <a:avLst>
              <a:gd name="adj1" fmla="val 4973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37" name="Vinklad  36"/>
          <p:cNvCxnSpPr>
            <a:stCxn id="58" idx="0"/>
            <a:endCxn id="33" idx="2"/>
          </p:cNvCxnSpPr>
          <p:nvPr/>
        </p:nvCxnSpPr>
        <p:spPr>
          <a:xfrm rot="16200000" flipV="1">
            <a:off x="4507471" y="1791372"/>
            <a:ext cx="1836888" cy="1703737"/>
          </a:xfrm>
          <a:prstGeom prst="bentConnector3">
            <a:avLst>
              <a:gd name="adj1" fmla="val 4887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38" name="Vinklad  37"/>
          <p:cNvCxnSpPr/>
          <p:nvPr/>
        </p:nvCxnSpPr>
        <p:spPr>
          <a:xfrm rot="16200000" flipV="1">
            <a:off x="5075756" y="1223088"/>
            <a:ext cx="1836888" cy="2840305"/>
          </a:xfrm>
          <a:prstGeom prst="bentConnector3">
            <a:avLst>
              <a:gd name="adj1" fmla="val 4978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39" name="Rektangel 38"/>
          <p:cNvSpPr/>
          <p:nvPr/>
        </p:nvSpPr>
        <p:spPr>
          <a:xfrm>
            <a:off x="2822820" y="1969659"/>
            <a:ext cx="1413263" cy="185998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Hälso- och sjukvård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822820" y="2229472"/>
            <a:ext cx="1413263" cy="185998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Ekonomi och uppföljning</a:t>
            </a:r>
          </a:p>
        </p:txBody>
      </p:sp>
      <p:sp>
        <p:nvSpPr>
          <p:cNvPr id="41" name="Rektangel 40"/>
          <p:cNvSpPr/>
          <p:nvPr/>
        </p:nvSpPr>
        <p:spPr>
          <a:xfrm>
            <a:off x="2822820" y="2489286"/>
            <a:ext cx="1413263" cy="185998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HR</a:t>
            </a:r>
          </a:p>
        </p:txBody>
      </p:sp>
      <p:sp>
        <p:nvSpPr>
          <p:cNvPr id="42" name="Rektangel 41"/>
          <p:cNvSpPr/>
          <p:nvPr/>
        </p:nvSpPr>
        <p:spPr>
          <a:xfrm>
            <a:off x="2822820" y="2749099"/>
            <a:ext cx="1413263" cy="185998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IT/MT</a:t>
            </a:r>
          </a:p>
        </p:txBody>
      </p:sp>
      <p:cxnSp>
        <p:nvCxnSpPr>
          <p:cNvPr id="43" name="Vinklad  42"/>
          <p:cNvCxnSpPr>
            <a:stCxn id="57" idx="0"/>
            <a:endCxn id="33" idx="2"/>
          </p:cNvCxnSpPr>
          <p:nvPr/>
        </p:nvCxnSpPr>
        <p:spPr>
          <a:xfrm rot="16200000" flipV="1">
            <a:off x="3941655" y="2357190"/>
            <a:ext cx="1836889" cy="572103"/>
          </a:xfrm>
          <a:prstGeom prst="bentConnector3">
            <a:avLst>
              <a:gd name="adj1" fmla="val 4887"/>
            </a:avLst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44" name="Rak 43"/>
          <p:cNvCxnSpPr>
            <a:stCxn id="33" idx="2"/>
          </p:cNvCxnSpPr>
          <p:nvPr/>
        </p:nvCxnSpPr>
        <p:spPr>
          <a:xfrm>
            <a:off x="4574050" y="1724796"/>
            <a:ext cx="1" cy="1733922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45" name="Rektangel 44"/>
          <p:cNvSpPr/>
          <p:nvPr/>
        </p:nvSpPr>
        <p:spPr>
          <a:xfrm>
            <a:off x="4912018" y="1829081"/>
            <a:ext cx="810243" cy="185423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Regionstab</a:t>
            </a:r>
          </a:p>
        </p:txBody>
      </p:sp>
      <p:cxnSp>
        <p:nvCxnSpPr>
          <p:cNvPr id="46" name="Rak 45"/>
          <p:cNvCxnSpPr/>
          <p:nvPr/>
        </p:nvCxnSpPr>
        <p:spPr>
          <a:xfrm>
            <a:off x="4236085" y="2062647"/>
            <a:ext cx="337967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47" name="Rak 46"/>
          <p:cNvCxnSpPr/>
          <p:nvPr/>
        </p:nvCxnSpPr>
        <p:spPr>
          <a:xfrm>
            <a:off x="4236085" y="2322798"/>
            <a:ext cx="337967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48" name="Rak 47"/>
          <p:cNvCxnSpPr/>
          <p:nvPr/>
        </p:nvCxnSpPr>
        <p:spPr>
          <a:xfrm>
            <a:off x="4236085" y="2582948"/>
            <a:ext cx="337967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49" name="Rektangel 48"/>
          <p:cNvSpPr/>
          <p:nvPr/>
        </p:nvSpPr>
        <p:spPr>
          <a:xfrm>
            <a:off x="2822820" y="3008911"/>
            <a:ext cx="1413263" cy="185998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Kommunikation</a:t>
            </a:r>
          </a:p>
        </p:txBody>
      </p:sp>
      <p:cxnSp>
        <p:nvCxnSpPr>
          <p:cNvPr id="50" name="Rak 49"/>
          <p:cNvCxnSpPr/>
          <p:nvPr/>
        </p:nvCxnSpPr>
        <p:spPr>
          <a:xfrm>
            <a:off x="4236085" y="2843099"/>
            <a:ext cx="337967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1" name="Rektangel 50"/>
          <p:cNvSpPr/>
          <p:nvPr/>
        </p:nvSpPr>
        <p:spPr>
          <a:xfrm>
            <a:off x="4907655" y="3179548"/>
            <a:ext cx="1916600" cy="185423"/>
          </a:xfrm>
          <a:prstGeom prst="rect">
            <a:avLst/>
          </a:prstGeom>
          <a:solidFill>
            <a:srgbClr val="0D68B0">
              <a:lumMod val="20000"/>
              <a:lumOff val="8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04000" tIns="104000" rIns="104000" bIns="104000" numCol="1" spcCol="1270" anchor="ctr" anchorCtr="0">
            <a:noAutofit/>
          </a:bodyPr>
          <a:lstStyle/>
          <a:p>
            <a:pPr algn="ctr" defTabSz="706179">
              <a:spcBef>
                <a:spcPct val="0"/>
              </a:spcBef>
              <a:spcAft>
                <a:spcPct val="35000"/>
              </a:spcAft>
              <a:defRPr/>
            </a:pPr>
            <a:r>
              <a:rPr lang="sv-SE" sz="700" kern="0" dirty="0">
                <a:solidFill>
                  <a:srgbClr val="09497D">
                    <a:lumMod val="50000"/>
                  </a:srgbClr>
                </a:solidFill>
                <a:latin typeface="Arial" panose="020B0604020202020204"/>
              </a:rPr>
              <a:t>Avdelning för regional utveckling</a:t>
            </a:r>
          </a:p>
        </p:txBody>
      </p:sp>
      <p:cxnSp>
        <p:nvCxnSpPr>
          <p:cNvPr id="52" name="Rak 51"/>
          <p:cNvCxnSpPr/>
          <p:nvPr/>
        </p:nvCxnSpPr>
        <p:spPr>
          <a:xfrm>
            <a:off x="4574047" y="3271979"/>
            <a:ext cx="337968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Rak 52"/>
          <p:cNvCxnSpPr/>
          <p:nvPr/>
        </p:nvCxnSpPr>
        <p:spPr>
          <a:xfrm>
            <a:off x="4575678" y="1921790"/>
            <a:ext cx="336341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54" name="Tabell 53"/>
          <p:cNvGraphicFramePr>
            <a:graphicFrameLocks noGrp="1"/>
          </p:cNvGraphicFramePr>
          <p:nvPr>
            <p:extLst/>
          </p:nvPr>
        </p:nvGraphicFramePr>
        <p:xfrm>
          <a:off x="1203394" y="3561684"/>
          <a:ext cx="1075825" cy="487680"/>
        </p:xfrm>
        <a:graphic>
          <a:graphicData uri="http://schemas.openxmlformats.org/drawingml/2006/table">
            <a:tbl>
              <a:tblPr/>
              <a:tblGrid>
                <a:gridCol w="10758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Nära</a:t>
                      </a:r>
                    </a:p>
                  </a:txBody>
                  <a:tcPr marL="137160" marR="137160" marT="13716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ell 54"/>
          <p:cNvGraphicFramePr>
            <a:graphicFrameLocks noGrp="1"/>
          </p:cNvGraphicFramePr>
          <p:nvPr>
            <p:extLst/>
          </p:nvPr>
        </p:nvGraphicFramePr>
        <p:xfrm>
          <a:off x="2338718" y="3561686"/>
          <a:ext cx="1084360" cy="487680"/>
        </p:xfrm>
        <a:graphic>
          <a:graphicData uri="http://schemas.openxmlformats.org/drawingml/2006/table">
            <a:tbl>
              <a:tblPr/>
              <a:tblGrid>
                <a:gridCol w="1084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 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Länssjukvård 1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ell 55"/>
          <p:cNvGraphicFramePr>
            <a:graphicFrameLocks noGrp="1"/>
          </p:cNvGraphicFramePr>
          <p:nvPr>
            <p:extLst/>
          </p:nvPr>
        </p:nvGraphicFramePr>
        <p:xfrm>
          <a:off x="3473998" y="3561686"/>
          <a:ext cx="1074587" cy="487680"/>
        </p:xfrm>
        <a:graphic>
          <a:graphicData uri="http://schemas.openxmlformats.org/drawingml/2006/table">
            <a:tbl>
              <a:tblPr/>
              <a:tblGrid>
                <a:gridCol w="10745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 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Länssjukvård 2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ell 56"/>
          <p:cNvGraphicFramePr>
            <a:graphicFrameLocks noGrp="1"/>
          </p:cNvGraphicFramePr>
          <p:nvPr>
            <p:extLst/>
          </p:nvPr>
        </p:nvGraphicFramePr>
        <p:xfrm>
          <a:off x="4611080" y="3561686"/>
          <a:ext cx="1070139" cy="487680"/>
        </p:xfrm>
        <a:graphic>
          <a:graphicData uri="http://schemas.openxmlformats.org/drawingml/2006/table">
            <a:tbl>
              <a:tblPr/>
              <a:tblGrid>
                <a:gridCol w="10701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 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Funktion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ell 57"/>
          <p:cNvGraphicFramePr>
            <a:graphicFrameLocks noGrp="1"/>
          </p:cNvGraphicFramePr>
          <p:nvPr>
            <p:extLst/>
          </p:nvPr>
        </p:nvGraphicFramePr>
        <p:xfrm>
          <a:off x="5735217" y="3561684"/>
          <a:ext cx="1085134" cy="487680"/>
        </p:xfrm>
        <a:graphic>
          <a:graphicData uri="http://schemas.openxmlformats.org/drawingml/2006/table">
            <a:tbl>
              <a:tblPr/>
              <a:tblGrid>
                <a:gridCol w="1085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 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Psykiatri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ell 58"/>
          <p:cNvGraphicFramePr>
            <a:graphicFrameLocks noGrp="1"/>
          </p:cNvGraphicFramePr>
          <p:nvPr>
            <p:extLst/>
          </p:nvPr>
        </p:nvGraphicFramePr>
        <p:xfrm>
          <a:off x="6874351" y="3561684"/>
          <a:ext cx="1080000" cy="487680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Division </a:t>
                      </a:r>
                      <a:b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7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Regionstöd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2743">
                        <a:lumMod val="90000"/>
                        <a:lumOff val="1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0" name="Rak 59"/>
          <p:cNvCxnSpPr/>
          <p:nvPr/>
        </p:nvCxnSpPr>
        <p:spPr>
          <a:xfrm>
            <a:off x="4236085" y="3103448"/>
            <a:ext cx="337967" cy="0"/>
          </a:xfrm>
          <a:prstGeom prst="line">
            <a:avLst/>
          </a:prstGeom>
          <a:noFill/>
          <a:ln w="12700" cap="flat" cmpd="sng" algn="ctr">
            <a:solidFill>
              <a:srgbClr val="8D9AA5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6948264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B0A910B3-81F9-4718-8605-1D6F2BAEC24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9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477" y="142323"/>
            <a:ext cx="5978095" cy="834016"/>
          </a:xfrm>
        </p:spPr>
        <p:txBody>
          <a:bodyPr/>
          <a:lstStyle/>
          <a:p>
            <a:pPr algn="ctr"/>
            <a:r>
              <a:rPr lang="sv-SE" dirty="0" smtClean="0"/>
              <a:t>Specificerad driftsorganisation 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41" y="1079126"/>
            <a:ext cx="5192365" cy="3829050"/>
          </a:xfrm>
        </p:spPr>
      </p:pic>
    </p:spTree>
    <p:extLst>
      <p:ext uri="{BB962C8B-B14F-4D97-AF65-F5344CB8AC3E}">
        <p14:creationId xmlns:p14="http://schemas.microsoft.com/office/powerpoint/2010/main" val="34498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Ledning divisioner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Division Nära: 		Ulf Bergman </a:t>
            </a:r>
          </a:p>
          <a:p>
            <a:r>
              <a:rPr lang="sv-SE" dirty="0" smtClean="0"/>
              <a:t>Division Länssjukvård 1: 	Jonas Thörnqvist</a:t>
            </a:r>
          </a:p>
          <a:p>
            <a:r>
              <a:rPr lang="sv-SE" dirty="0" smtClean="0"/>
              <a:t>Division Länssjukvård 2: 	Anna Pohjanen</a:t>
            </a:r>
          </a:p>
          <a:p>
            <a:r>
              <a:rPr lang="sv-SE" dirty="0" err="1" smtClean="0"/>
              <a:t>Divsion</a:t>
            </a:r>
            <a:r>
              <a:rPr lang="sv-SE" dirty="0" smtClean="0"/>
              <a:t> Psykiatri: 		Krister Berglund</a:t>
            </a:r>
          </a:p>
          <a:p>
            <a:r>
              <a:rPr lang="sv-SE" dirty="0" smtClean="0"/>
              <a:t>Division Funktion: 		Per Berglund</a:t>
            </a:r>
          </a:p>
          <a:p>
            <a:r>
              <a:rPr lang="sv-SE" dirty="0" smtClean="0"/>
              <a:t>Division Regionstöd: 		Unto Järvirova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6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Ledning stödfunktioner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Regionstab: 			Tarja </a:t>
            </a:r>
            <a:r>
              <a:rPr lang="sv-SE" smtClean="0"/>
              <a:t>Lepola</a:t>
            </a:r>
          </a:p>
          <a:p>
            <a:r>
              <a:rPr lang="sv-SE" dirty="0" smtClean="0"/>
              <a:t>Hälso- och sjukvård: 		Pia Näsvall</a:t>
            </a:r>
          </a:p>
          <a:p>
            <a:r>
              <a:rPr lang="sv-SE" dirty="0" smtClean="0"/>
              <a:t>Ekonomi- och uppföljning: 	Jan Öström</a:t>
            </a:r>
          </a:p>
          <a:p>
            <a:r>
              <a:rPr lang="sv-SE" dirty="0" smtClean="0"/>
              <a:t>HR: 				Daniel Nilsson </a:t>
            </a:r>
          </a:p>
          <a:p>
            <a:r>
              <a:rPr lang="sv-SE" dirty="0" smtClean="0"/>
              <a:t>IT/MT: 			Anders Nordin</a:t>
            </a:r>
          </a:p>
          <a:p>
            <a:r>
              <a:rPr lang="sv-SE" dirty="0" smtClean="0"/>
              <a:t>Kommunikation: 		Roger Jönsson</a:t>
            </a:r>
          </a:p>
          <a:p>
            <a:r>
              <a:rPr lang="sv-SE" dirty="0" smtClean="0"/>
              <a:t>Regional utveckling: 		Janus Brandin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6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NEHÅLL VIT BAKGRUND">
  <a:themeElements>
    <a:clrScheme name="Anpassat 5">
      <a:dk1>
        <a:srgbClr val="0C0C0C"/>
      </a:dk1>
      <a:lt1>
        <a:srgbClr val="FFFFFF"/>
      </a:lt1>
      <a:dk2>
        <a:srgbClr val="262626"/>
      </a:dk2>
      <a:lt2>
        <a:srgbClr val="FFFFFF"/>
      </a:lt2>
      <a:accent1>
        <a:srgbClr val="052743"/>
      </a:accent1>
      <a:accent2>
        <a:srgbClr val="09497D"/>
      </a:accent2>
      <a:accent3>
        <a:srgbClr val="0D68B0"/>
      </a:accent3>
      <a:accent4>
        <a:srgbClr val="527490"/>
      </a:accent4>
      <a:accent5>
        <a:srgbClr val="A6587F"/>
      </a:accent5>
      <a:accent6>
        <a:srgbClr val="8D9AA5"/>
      </a:accent6>
      <a:hlink>
        <a:srgbClr val="3FB7FE"/>
      </a:hlink>
      <a:folHlink>
        <a:srgbClr val="C490A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kdrakten-powerpoint-mall" id="{0B5706C6-DA43-4A71-A17A-3914F1789DC4}" vid="{CDAE44F8-7ADB-413E-B5EA-463D82DC8AB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537</TotalTime>
  <Words>39</Words>
  <Application>Microsoft Office PowerPoint</Application>
  <PresentationFormat>Bildspel på skärmen (16:9)</PresentationFormat>
  <Paragraphs>34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Source Sans Pro Black</vt:lpstr>
      <vt:lpstr>Wingdings</vt:lpstr>
      <vt:lpstr>Region Norrbotten_vit</vt:lpstr>
      <vt:lpstr>INNEHÅLL VIT BAKGRUND</vt:lpstr>
      <vt:lpstr>Region Norrbotten  Ny driftsorganisation från 1 maj 2021</vt:lpstr>
      <vt:lpstr>Driftsorganisation Region Norrbotten  </vt:lpstr>
      <vt:lpstr>Specificerad driftsorganisation </vt:lpstr>
      <vt:lpstr>Ledning divisioner</vt:lpstr>
      <vt:lpstr>Ledning stödfunktioner</vt:lpstr>
    </vt:vector>
  </TitlesOfParts>
  <Company>Norrbottens läns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Anneli Granberg</dc:creator>
  <cp:lastModifiedBy>Kristina Yacoub Larsson</cp:lastModifiedBy>
  <cp:revision>48</cp:revision>
  <cp:lastPrinted>2015-10-01T11:12:07Z</cp:lastPrinted>
  <dcterms:created xsi:type="dcterms:W3CDTF">2018-01-16T12:51:45Z</dcterms:created>
  <dcterms:modified xsi:type="dcterms:W3CDTF">2021-05-28T11:24:34Z</dcterms:modified>
</cp:coreProperties>
</file>