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7" r:id="rId5"/>
    <p:sldId id="259" r:id="rId6"/>
  </p:sldIdLst>
  <p:sldSz cx="9144000" cy="5143500" type="screen16x9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842" autoAdjust="0"/>
  </p:normalViewPr>
  <p:slideViewPr>
    <p:cSldViewPr snapToGrid="0" showGuides="1">
      <p:cViewPr varScale="1">
        <p:scale>
          <a:sx n="98" d="100"/>
          <a:sy n="98" d="100"/>
        </p:scale>
        <p:origin x="564" y="84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2020-05-29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norrbotten.se/folkhalsa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rrbotten.se/folkhal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/>
          <p:cNvSpPr/>
          <p:nvPr/>
        </p:nvSpPr>
        <p:spPr bwMode="auto">
          <a:xfrm>
            <a:off x="4520028" y="0"/>
            <a:ext cx="4623972" cy="51588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2"/>
          <a:srcRect l="37687" t="9675" r="38843" b="31429"/>
          <a:stretch/>
        </p:blipFill>
        <p:spPr>
          <a:xfrm rot="1000744">
            <a:off x="6092417" y="2632602"/>
            <a:ext cx="283519" cy="40021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37687" t="9675" r="38843" b="31429"/>
          <a:stretch/>
        </p:blipFill>
        <p:spPr>
          <a:xfrm>
            <a:off x="7124519" y="1950217"/>
            <a:ext cx="1392503" cy="196564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047241" y="1583402"/>
            <a:ext cx="165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April/maj Utskick 125 000 norrbottniska hushåll</a:t>
            </a:r>
          </a:p>
          <a:p>
            <a:endParaRPr lang="sv-SE" sz="900" dirty="0"/>
          </a:p>
          <a:p>
            <a:endParaRPr lang="sv-SE" sz="9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7082945" y="4190457"/>
            <a:ext cx="17043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900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42" y="3025777"/>
            <a:ext cx="1033060" cy="765110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5466370" y="2737034"/>
            <a:ext cx="995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Maj/juni: Hälsoföljetong P4 Norrbotten</a:t>
            </a:r>
            <a:endParaRPr lang="sv-SE" sz="1000" dirty="0"/>
          </a:p>
        </p:txBody>
      </p:sp>
      <p:sp>
        <p:nvSpPr>
          <p:cNvPr id="19" name="Ellips 18"/>
          <p:cNvSpPr/>
          <p:nvPr/>
        </p:nvSpPr>
        <p:spPr bwMode="auto">
          <a:xfrm>
            <a:off x="5993245" y="4233417"/>
            <a:ext cx="207853" cy="22049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5838958" y="4148055"/>
            <a:ext cx="213193" cy="20368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 20"/>
          <p:cNvSpPr/>
          <p:nvPr/>
        </p:nvSpPr>
        <p:spPr bwMode="auto">
          <a:xfrm>
            <a:off x="5698626" y="4305900"/>
            <a:ext cx="198069" cy="17894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ktangel med rundade hörn 21"/>
          <p:cNvSpPr/>
          <p:nvPr/>
        </p:nvSpPr>
        <p:spPr bwMode="auto">
          <a:xfrm>
            <a:off x="6078898" y="4098207"/>
            <a:ext cx="371605" cy="9969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ktangel med rundade hörn 22"/>
          <p:cNvSpPr/>
          <p:nvPr/>
        </p:nvSpPr>
        <p:spPr bwMode="auto">
          <a:xfrm>
            <a:off x="6112824" y="4377606"/>
            <a:ext cx="229478" cy="11204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238163" y="3837669"/>
            <a:ext cx="1605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Budskap: Tack för att du fortsätter följa…</a:t>
            </a:r>
            <a:endParaRPr lang="sv-SE" sz="800" dirty="0"/>
          </a:p>
        </p:txBody>
      </p:sp>
      <p:sp>
        <p:nvSpPr>
          <p:cNvPr id="25" name="Likbent triangel 24"/>
          <p:cNvSpPr/>
          <p:nvPr/>
        </p:nvSpPr>
        <p:spPr bwMode="auto">
          <a:xfrm>
            <a:off x="6192483" y="4142032"/>
            <a:ext cx="150374" cy="21208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7082945" y="3915866"/>
            <a:ext cx="190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Budskap: Följ myndigheternas</a:t>
            </a:r>
            <a:br>
              <a:rPr lang="sv-SE" sz="800" dirty="0" smtClean="0"/>
            </a:br>
            <a:r>
              <a:rPr lang="sv-SE" sz="800" dirty="0" smtClean="0"/>
              <a:t>….ta hand om din hälsa..!</a:t>
            </a:r>
            <a:r>
              <a:rPr lang="sv-SE" sz="800" dirty="0">
                <a:hlinkClick r:id="rId4"/>
              </a:rPr>
              <a:t> www.norrbotten.se/folkhalsa</a:t>
            </a:r>
            <a:endParaRPr lang="sv-SE" sz="800" dirty="0"/>
          </a:p>
          <a:p>
            <a:endParaRPr lang="sv-SE" sz="800" dirty="0"/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5"/>
          <a:srcRect l="25238" t="12336" r="41565" b="4339"/>
          <a:stretch/>
        </p:blipFill>
        <p:spPr>
          <a:xfrm rot="640510">
            <a:off x="2505750" y="1403708"/>
            <a:ext cx="1025617" cy="1448053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96" y="1586104"/>
            <a:ext cx="451026" cy="451026"/>
          </a:xfrm>
          <a:prstGeom prst="rect">
            <a:avLst/>
          </a:prstGeom>
        </p:spPr>
      </p:pic>
      <p:sp>
        <p:nvSpPr>
          <p:cNvPr id="32" name="Rektangel 31"/>
          <p:cNvSpPr/>
          <p:nvPr/>
        </p:nvSpPr>
        <p:spPr>
          <a:xfrm>
            <a:off x="591438" y="947895"/>
            <a:ext cx="350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 smtClean="0"/>
              <a:t>Svenska, finska, </a:t>
            </a:r>
            <a:r>
              <a:rPr lang="sv-SE" sz="800" dirty="0" err="1"/>
              <a:t>m</a:t>
            </a:r>
            <a:r>
              <a:rPr lang="sv-SE" sz="800" dirty="0" err="1" smtClean="0"/>
              <a:t>eänkeli</a:t>
            </a:r>
            <a:r>
              <a:rPr lang="sv-SE" sz="800" dirty="0" smtClean="0"/>
              <a:t>, samiska, engelska, arabiska, </a:t>
            </a:r>
            <a:r>
              <a:rPr lang="sv-SE" sz="800" dirty="0"/>
              <a:t>p</a:t>
            </a:r>
            <a:r>
              <a:rPr lang="sv-SE" sz="800" dirty="0" smtClean="0"/>
              <a:t>ersiska, somaliska och tigrinja</a:t>
            </a:r>
            <a:endParaRPr lang="sv-SE" sz="800" dirty="0"/>
          </a:p>
        </p:txBody>
      </p:sp>
      <p:sp>
        <p:nvSpPr>
          <p:cNvPr id="34" name="Rektangel 33"/>
          <p:cNvSpPr/>
          <p:nvPr/>
        </p:nvSpPr>
        <p:spPr>
          <a:xfrm>
            <a:off x="5162611" y="292277"/>
            <a:ext cx="3640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>
                <a:latin typeface="Arial" charset="0"/>
              </a:rPr>
              <a:t>Den svenska versionen har haft god spridning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5247840" y="2100177"/>
            <a:ext cx="127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Mars/april: bifogades matvaruleveranser </a:t>
            </a:r>
            <a:endParaRPr lang="sv-SE" sz="800" dirty="0"/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01" y="1521952"/>
            <a:ext cx="694316" cy="333272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67" y="1817791"/>
            <a:ext cx="560304" cy="288323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591438" y="292277"/>
            <a:ext cx="388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charset="0"/>
              </a:rPr>
              <a:t>Spridning – olika språk </a:t>
            </a:r>
            <a:r>
              <a:rPr lang="sv-SE" sz="2400" dirty="0" smtClean="0">
                <a:latin typeface="Arial" charset="0"/>
              </a:rPr>
              <a:t/>
            </a:r>
            <a:br>
              <a:rPr lang="sv-SE" sz="2400" dirty="0" smtClean="0">
                <a:latin typeface="Arial" charset="0"/>
              </a:rPr>
            </a:br>
            <a:r>
              <a:rPr lang="sv-SE" sz="800" dirty="0"/>
              <a:t>Budskap: tack för att du fortsätter </a:t>
            </a:r>
            <a:r>
              <a:rPr lang="sv-SE" sz="800" dirty="0" smtClean="0"/>
              <a:t>följa… (maj/juni</a:t>
            </a:r>
            <a:r>
              <a:rPr lang="sv-SE" sz="800" dirty="0"/>
              <a:t>)</a:t>
            </a:r>
          </a:p>
        </p:txBody>
      </p:sp>
      <p:sp>
        <p:nvSpPr>
          <p:cNvPr id="7" name="Rektangel 6"/>
          <p:cNvSpPr/>
          <p:nvPr/>
        </p:nvSpPr>
        <p:spPr>
          <a:xfrm>
            <a:off x="708405" y="3129167"/>
            <a:ext cx="352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b="1" dirty="0"/>
              <a:t>EN GUIDE TILL EN HÄLSOSAM OCH </a:t>
            </a:r>
            <a:br>
              <a:rPr lang="sv-SE" sz="1000" b="1" dirty="0"/>
            </a:br>
            <a:r>
              <a:rPr lang="sv-SE" sz="1000" b="1" dirty="0"/>
              <a:t>FUNGERANDE VARDAG!</a:t>
            </a:r>
          </a:p>
          <a:p>
            <a:r>
              <a:rPr lang="sv-SE" sz="1000" dirty="0"/>
              <a:t>Fasta och hälsosamma rutiner är särskilt viktigt för</a:t>
            </a:r>
          </a:p>
          <a:p>
            <a:r>
              <a:rPr lang="sv-SE" sz="1000" dirty="0"/>
              <a:t>dig som tillhör en riskgrupp och som nu måste</a:t>
            </a:r>
          </a:p>
          <a:p>
            <a:r>
              <a:rPr lang="sv-SE" sz="1000" dirty="0"/>
              <a:t>isolera sig mer än andra. Tack för att du fortsätter</a:t>
            </a:r>
          </a:p>
          <a:p>
            <a:r>
              <a:rPr lang="sv-SE" sz="1000" dirty="0"/>
              <a:t>följa myndigheternas rekommendationer!</a:t>
            </a:r>
          </a:p>
          <a:p>
            <a:r>
              <a:rPr lang="sv-SE" sz="1000" dirty="0"/>
              <a:t>Ladda ner hälsoguiden på www.norrbotten.se/folkhalsa</a:t>
            </a:r>
          </a:p>
          <a:p>
            <a:r>
              <a:rPr lang="sv-SE" sz="1000" dirty="0"/>
              <a:t>eller hämta på ditt bibliotek.</a:t>
            </a:r>
          </a:p>
        </p:txBody>
      </p:sp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9"/>
          <a:srcRect l="16395" t="18983" r="62789" b="72547"/>
          <a:stretch/>
        </p:blipFill>
        <p:spPr>
          <a:xfrm>
            <a:off x="2568467" y="4433628"/>
            <a:ext cx="1340206" cy="3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32" grpId="0"/>
      <p:bldP spid="35" grpId="0"/>
      <p:bldP spid="37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25238" t="12336" r="41565" b="4339"/>
          <a:stretch/>
        </p:blipFill>
        <p:spPr>
          <a:xfrm>
            <a:off x="6517635" y="303064"/>
            <a:ext cx="2137233" cy="301752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27221" y="692290"/>
            <a:ext cx="62602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 smtClean="0"/>
              <a:t>Svenska, finska, </a:t>
            </a:r>
            <a:r>
              <a:rPr lang="sv-SE" sz="800" dirty="0" err="1"/>
              <a:t>m</a:t>
            </a:r>
            <a:r>
              <a:rPr lang="sv-SE" sz="800" dirty="0" err="1" smtClean="0"/>
              <a:t>eänkeli</a:t>
            </a:r>
            <a:r>
              <a:rPr lang="sv-SE" sz="800" dirty="0" smtClean="0"/>
              <a:t>, samiska, engelska, arabiska, </a:t>
            </a:r>
            <a:r>
              <a:rPr lang="sv-SE" sz="800" dirty="0"/>
              <a:t>p</a:t>
            </a:r>
            <a:r>
              <a:rPr lang="sv-SE" sz="800" dirty="0" smtClean="0"/>
              <a:t>ersiska, somaliska och tigrinja</a:t>
            </a:r>
            <a:endParaRPr lang="sv-SE" sz="800" dirty="0"/>
          </a:p>
        </p:txBody>
      </p:sp>
      <p:sp>
        <p:nvSpPr>
          <p:cNvPr id="8" name="textruta 7"/>
          <p:cNvSpPr txBox="1"/>
          <p:nvPr/>
        </p:nvSpPr>
        <p:spPr>
          <a:xfrm>
            <a:off x="731138" y="303064"/>
            <a:ext cx="612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rial" charset="0"/>
              </a:rPr>
              <a:t>Fokus spridning </a:t>
            </a:r>
            <a:r>
              <a:rPr lang="sv-SE" sz="2400" dirty="0">
                <a:latin typeface="Arial" charset="0"/>
              </a:rPr>
              <a:t>– olika </a:t>
            </a:r>
            <a:r>
              <a:rPr lang="sv-SE" sz="2400" dirty="0" smtClean="0">
                <a:latin typeface="Arial" charset="0"/>
              </a:rPr>
              <a:t>språk </a:t>
            </a:r>
            <a:r>
              <a:rPr lang="sv-SE" sz="800" dirty="0" smtClean="0"/>
              <a:t>(</a:t>
            </a:r>
            <a:r>
              <a:rPr lang="sv-SE" sz="800" dirty="0"/>
              <a:t>maj/juni)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27221" y="1145679"/>
            <a:ext cx="58665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Affischering på tex: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Banker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Apotek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Arbetsförmedling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Försäkringskassa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SFI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HC (Regionen distribuerar)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Kyrkan (Kyrkan distribuerar)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Eller andra </a:t>
            </a:r>
            <a:r>
              <a:rPr lang="sv-SE" sz="1600" dirty="0"/>
              <a:t>platser </a:t>
            </a:r>
            <a:r>
              <a:rPr lang="sv-SE" sz="1600" dirty="0" smtClean="0"/>
              <a:t>där </a:t>
            </a:r>
            <a:r>
              <a:rPr lang="sv-SE" sz="1600" dirty="0"/>
              <a:t>människor med annat modersmål än svenska </a:t>
            </a:r>
            <a:r>
              <a:rPr lang="sv-SE" sz="1600" dirty="0" smtClean="0"/>
              <a:t>vistas</a:t>
            </a:r>
          </a:p>
          <a:p>
            <a:endParaRPr lang="sv-SE" sz="1000" dirty="0"/>
          </a:p>
        </p:txBody>
      </p:sp>
      <p:sp>
        <p:nvSpPr>
          <p:cNvPr id="10" name="textruta 9"/>
          <p:cNvSpPr txBox="1"/>
          <p:nvPr/>
        </p:nvSpPr>
        <p:spPr>
          <a:xfrm>
            <a:off x="1333028" y="4131112"/>
            <a:ext cx="5487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900" dirty="0" smtClean="0"/>
          </a:p>
          <a:p>
            <a:endParaRPr lang="sv-SE" sz="1200" dirty="0" smtClean="0"/>
          </a:p>
          <a:p>
            <a:r>
              <a:rPr lang="sv-SE" sz="1200" dirty="0" smtClean="0"/>
              <a:t>Hälsoguiden hämtas på det lokala biblioteket (fr. om mitten v 22)</a:t>
            </a:r>
          </a:p>
          <a:p>
            <a:endParaRPr lang="sv-SE" sz="900" dirty="0"/>
          </a:p>
        </p:txBody>
      </p:sp>
      <p:sp>
        <p:nvSpPr>
          <p:cNvPr id="11" name="Rundad rektangulär 10"/>
          <p:cNvSpPr/>
          <p:nvPr/>
        </p:nvSpPr>
        <p:spPr bwMode="auto">
          <a:xfrm>
            <a:off x="3963709" y="1402783"/>
            <a:ext cx="1160827" cy="1097113"/>
          </a:xfrm>
          <a:prstGeom prst="wedgeRoundRectCallout">
            <a:avLst>
              <a:gd name="adj1" fmla="val -128893"/>
              <a:gd name="adj2" fmla="val -4079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Här behöver vi kommunernas hjälp</a:t>
            </a:r>
            <a:r>
              <a:rPr kumimoji="0" lang="sv-SE" sz="1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med att sätta upp informationen lokalt</a:t>
            </a:r>
            <a:endParaRPr kumimoji="0" lang="sv-SE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/>
          <a:srcRect l="37687" t="9675" r="38843" b="31429"/>
          <a:stretch/>
        </p:blipFill>
        <p:spPr>
          <a:xfrm>
            <a:off x="861836" y="4500444"/>
            <a:ext cx="372424" cy="52571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296388" y="3946446"/>
            <a:ext cx="4728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Affischen (A3 och A4) </a:t>
            </a:r>
            <a:r>
              <a:rPr lang="sv-SE" sz="1200" dirty="0"/>
              <a:t>laddas ner </a:t>
            </a:r>
            <a:r>
              <a:rPr lang="sv-SE" sz="1200" dirty="0" smtClean="0"/>
              <a:t>på </a:t>
            </a:r>
            <a:r>
              <a:rPr lang="sv-SE" sz="1200" dirty="0" smtClean="0">
                <a:hlinkClick r:id="rId4"/>
              </a:rPr>
              <a:t>www.norrbotten.se/folkhalsa</a:t>
            </a:r>
            <a:endParaRPr lang="sv-SE" sz="1200" dirty="0"/>
          </a:p>
          <a:p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/>
          <a:srcRect l="25238" t="12336" r="41565" b="4339"/>
          <a:stretch/>
        </p:blipFill>
        <p:spPr>
          <a:xfrm>
            <a:off x="843626" y="3816293"/>
            <a:ext cx="390634" cy="5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20_typ xmlns="54344de9-4a68-4968-bd31-f82509e5da64">Dokument</Dokument_x0020_typ>
    <Categor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ytt Word" ma:contentTypeID="0x010100F0CC08FD9F05314799DE880433A10B20" ma:contentTypeVersion="15" ma:contentTypeDescription="Skapa ett nytt dokument." ma:contentTypeScope="" ma:versionID="fea1d57f23832076c4a5b024f8ace243">
  <xsd:schema xmlns:xsd="http://www.w3.org/2001/XMLSchema" xmlns:xs="http://www.w3.org/2001/XMLSchema" xmlns:p="http://schemas.microsoft.com/office/2006/metadata/properties" xmlns:ns1="http://schemas.microsoft.com/sharepoint/v3" xmlns:ns2="42216b4e-09bb-437c-8d1c-32b7b98ad1df" xmlns:ns3="54344de9-4a68-4968-bd31-f82509e5da64" targetNamespace="http://schemas.microsoft.com/office/2006/metadata/properties" ma:root="true" ma:fieldsID="dd316499b4df38710197a474aa847fec" ns1:_="" ns2:_="" ns3:_="">
    <xsd:import namespace="http://schemas.microsoft.com/sharepoint/v3"/>
    <xsd:import namespace="42216b4e-09bb-437c-8d1c-32b7b98ad1df"/>
    <xsd:import namespace="54344de9-4a68-4968-bd31-f82509e5da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Categories" minOccurs="0"/>
                <xsd:element ref="ns3:Dokument_x0020_typ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ies" ma:index="10" nillable="true" ma:displayName="Kategorier" ma:description="" ma:internalName="Categorie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6b4e-09bb-437c-8d1c-32b7b98ad1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44de9-4a68-4968-bd31-f82509e5da64" elementFormDefault="qualified">
    <xsd:import namespace="http://schemas.microsoft.com/office/2006/documentManagement/types"/>
    <xsd:import namespace="http://schemas.microsoft.com/office/infopath/2007/PartnerControls"/>
    <xsd:element name="Dokument_x0020_typ" ma:index="11" nillable="true" ma:displayName="Dokumenttyp" ma:default="Dokument" ma:format="Dropdown" ma:internalName="Dokument_x0020_typ">
      <xsd:simpleType>
        <xsd:restriction base="dms:Choice">
          <xsd:enumeration value="Dokument"/>
          <xsd:enumeration value="Arbetsmaterial"/>
          <xsd:enumeration value="Avtal"/>
          <xsd:enumeration value="Kurser"/>
          <xsd:enumeration value="Protokoll"/>
          <xsd:enumeration value="Rapport"/>
          <xsd:enumeration value="Styrande dokument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C75FE-8CBF-4FB6-8FB6-DAD4148308B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216b4e-09bb-437c-8d1c-32b7b98ad1df"/>
    <ds:schemaRef ds:uri="http://purl.org/dc/elements/1.1/"/>
    <ds:schemaRef ds:uri="http://schemas.microsoft.com/office/2006/metadata/properties"/>
    <ds:schemaRef ds:uri="54344de9-4a68-4968-bd31-f82509e5da6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76F8B8-FAEE-4DDC-BE79-290E7A044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E8C1C-A99B-42A6-8525-E89716EDB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216b4e-09bb-437c-8d1c-32b7b98ad1df"/>
    <ds:schemaRef ds:uri="54344de9-4a68-4968-bd31-f82509e5d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258</TotalTime>
  <Words>152</Words>
  <Application>Microsoft Office PowerPoint</Application>
  <PresentationFormat>Bildspel på skärmen (16:9)</PresentationFormat>
  <Paragraphs>31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Region Norrbotten_vit</vt:lpstr>
      <vt:lpstr>PowerPoint-presentation</vt:lpstr>
      <vt:lpstr>PowerPoint-presentation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Joanna Hansson</dc:creator>
  <cp:lastModifiedBy>Kristina Yacoub Larsson</cp:lastModifiedBy>
  <cp:revision>22</cp:revision>
  <cp:lastPrinted>2020-05-28T12:51:50Z</cp:lastPrinted>
  <dcterms:created xsi:type="dcterms:W3CDTF">2020-05-28T10:53:27Z</dcterms:created>
  <dcterms:modified xsi:type="dcterms:W3CDTF">2020-05-29T13:06:11Z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0x010100F0CC08FD9F05314799DE880433A10B20</vt:lpwstr>
  </property>
</Properties>
</file>