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 id="2147483661" r:id="rId5"/>
  </p:sldMasterIdLst>
  <p:notesMasterIdLst>
    <p:notesMasterId r:id="rId15"/>
  </p:notesMasterIdLst>
  <p:handoutMasterIdLst>
    <p:handoutMasterId r:id="rId16"/>
  </p:handoutMasterIdLst>
  <p:sldIdLst>
    <p:sldId id="257" r:id="rId6"/>
    <p:sldId id="264" r:id="rId7"/>
    <p:sldId id="281" r:id="rId8"/>
    <p:sldId id="282" r:id="rId9"/>
    <p:sldId id="274" r:id="rId10"/>
    <p:sldId id="275" r:id="rId11"/>
    <p:sldId id="276" r:id="rId12"/>
    <p:sldId id="277" r:id="rId13"/>
    <p:sldId id="278" r:id="rId14"/>
  </p:sldIdLst>
  <p:sldSz cx="12192000" cy="6858000"/>
  <p:notesSz cx="6858000" cy="9144000"/>
  <p:defaultTextStyle>
    <a:defPPr rtl="0">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34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sv-SE"/>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B93B9286-EF21-46BD-A15A-AF4B011FEB3C}" type="datetime1">
              <a:rPr lang="sv-SE" smtClean="0"/>
              <a:t>2019-12-18</a:t>
            </a:fld>
            <a:endParaRPr lang="sv-SE"/>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sv-SE"/>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sv-SE" smtClean="0"/>
              <a:pPr algn="r" rtl="0"/>
              <a:t>‹#›</a:t>
            </a:fld>
            <a:endParaRPr lang="sv-SE"/>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sv-SE" noProof="0"/>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6FAAA2F6-C4F6-4EDD-A4EA-B6E95A7358EC}" type="datetime1">
              <a:rPr lang="sv-SE" smtClean="0"/>
              <a:pPr/>
              <a:t>2019-12-18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sv-SE" noProof="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sv-SE" noProof="0"/>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sv-SE" smtClean="0"/>
              <a:pPr/>
              <a:t>‹#›</a:t>
            </a:fld>
            <a:endParaRPr lang="sv-SE"/>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A3C37BE-C303-496D-B5CD-85F2937540FC}" type="slidenum">
              <a:rPr lang="sv-SE" smtClean="0"/>
              <a:pPr/>
              <a:t>2</a:t>
            </a:fld>
            <a:endParaRPr lang="sv-SE"/>
          </a:p>
        </p:txBody>
      </p:sp>
    </p:spTree>
    <p:extLst>
      <p:ext uri="{BB962C8B-B14F-4D97-AF65-F5344CB8AC3E}">
        <p14:creationId xmlns:p14="http://schemas.microsoft.com/office/powerpoint/2010/main" val="314624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A3C37BE-C303-496D-B5CD-85F2937540FC}" type="slidenum">
              <a:rPr lang="sv-SE" smtClean="0"/>
              <a:pPr/>
              <a:t>5</a:t>
            </a:fld>
            <a:endParaRPr lang="sv-SE"/>
          </a:p>
        </p:txBody>
      </p:sp>
    </p:spTree>
    <p:extLst>
      <p:ext uri="{BB962C8B-B14F-4D97-AF65-F5344CB8AC3E}">
        <p14:creationId xmlns:p14="http://schemas.microsoft.com/office/powerpoint/2010/main" val="205016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A3C37BE-C303-496D-B5CD-85F2937540FC}" type="slidenum">
              <a:rPr lang="sv-SE" smtClean="0"/>
              <a:pPr/>
              <a:t>6</a:t>
            </a:fld>
            <a:endParaRPr lang="sv-SE"/>
          </a:p>
        </p:txBody>
      </p:sp>
    </p:spTree>
    <p:extLst>
      <p:ext uri="{BB962C8B-B14F-4D97-AF65-F5344CB8AC3E}">
        <p14:creationId xmlns:p14="http://schemas.microsoft.com/office/powerpoint/2010/main" val="215958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sv-SE" noProof="0"/>
              <a:t>Klicka här för att ändra format</a:t>
            </a:r>
          </a:p>
        </p:txBody>
      </p:sp>
      <p:sp>
        <p:nvSpPr>
          <p:cNvPr id="3" name="Underrubrik 2"/>
          <p:cNvSpPr>
            <a:spLocks noGrp="1"/>
          </p:cNvSpPr>
          <p:nvPr>
            <p:ph type="subTitle" idx="1" hasCustomPrompt="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sv-SE"/>
              <a:t>Klicka här för att ändra format på underrubrik i bakgrunden</a:t>
            </a:r>
          </a:p>
        </p:txBody>
      </p:sp>
      <p:sp>
        <p:nvSpPr>
          <p:cNvPr id="4" name="Platshållare 3 för datum"/>
          <p:cNvSpPr>
            <a:spLocks noGrp="1"/>
          </p:cNvSpPr>
          <p:nvPr>
            <p:ph type="dt" sz="half" idx="10"/>
          </p:nvPr>
        </p:nvSpPr>
        <p:spPr/>
        <p:txBody>
          <a:bodyPr rtlCol="0"/>
          <a:lstStyle>
            <a:lvl1pPr>
              <a:defRPr/>
            </a:lvl1pPr>
          </a:lstStyle>
          <a:p>
            <a:fld id="{0B1418F1-A970-4498-B00E-96554BCCA575}" type="datetime1">
              <a:rPr lang="sv-SE" smtClean="0"/>
              <a:pPr/>
              <a:t>2019-12-18</a:t>
            </a:fld>
            <a:endParaRPr lang="sv-SE"/>
          </a:p>
        </p:txBody>
      </p:sp>
      <p:sp>
        <p:nvSpPr>
          <p:cNvPr id="5" name="Platshållare 4 för sidfot"/>
          <p:cNvSpPr>
            <a:spLocks noGrp="1"/>
          </p:cNvSpPr>
          <p:nvPr>
            <p:ph type="ftr" sz="quarter" idx="11"/>
          </p:nvPr>
        </p:nvSpPr>
        <p:spPr/>
        <p:txBody>
          <a:bodyPr rtlCol="0"/>
          <a:lstStyle/>
          <a:p>
            <a:pPr rtl="0"/>
            <a:endParaRPr lang="sv-SE" noProof="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a:p>
        </p:txBody>
      </p:sp>
      <p:pic>
        <p:nvPicPr>
          <p:cNvPr id="10" name="Bildobjekt 9">
            <a:extLst>
              <a:ext uri="{FF2B5EF4-FFF2-40B4-BE49-F238E27FC236}">
                <a16:creationId xmlns:a16="http://schemas.microsoft.com/office/drawing/2014/main" id="{20364745-092B-403D-904C-08294E6F58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6" y="-27061"/>
            <a:ext cx="732234" cy="6858000"/>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nchor="b"/>
          <a:lstStyle>
            <a:lvl1pPr algn="l" rtl="0">
              <a:defRPr sz="3200"/>
            </a:lvl1pPr>
          </a:lstStyle>
          <a:p>
            <a:pPr rtl="0"/>
            <a:r>
              <a:rPr lang="sv-SE" noProof="0"/>
              <a:t>Klicka här för att ändra format</a:t>
            </a:r>
          </a:p>
        </p:txBody>
      </p:sp>
      <p:sp>
        <p:nvSpPr>
          <p:cNvPr id="3" name="Platshållare 2 för bild"/>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sv-SE" noProof="0"/>
              <a:t>Klicka på ikonen för att lägga till en bild</a:t>
            </a:r>
          </a:p>
        </p:txBody>
      </p:sp>
      <p:sp>
        <p:nvSpPr>
          <p:cNvPr id="4" name="Platshållare 3 för text"/>
          <p:cNvSpPr>
            <a:spLocks noGrp="1"/>
          </p:cNvSpPr>
          <p:nvPr>
            <p:ph type="body" sz="half" idx="2" hasCustomPrompt="1"/>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sv-SE"/>
              <a:t>Klicka här för att ändra format på bakgrundstexten</a:t>
            </a:r>
          </a:p>
        </p:txBody>
      </p:sp>
      <p:sp>
        <p:nvSpPr>
          <p:cNvPr id="5" name="Platshållare 4 för datum"/>
          <p:cNvSpPr>
            <a:spLocks noGrp="1"/>
          </p:cNvSpPr>
          <p:nvPr>
            <p:ph type="dt" sz="half" idx="10"/>
          </p:nvPr>
        </p:nvSpPr>
        <p:spPr/>
        <p:txBody>
          <a:bodyPr rtlCol="0"/>
          <a:lstStyle>
            <a:lvl1pPr>
              <a:defRPr/>
            </a:lvl1pPr>
          </a:lstStyle>
          <a:p>
            <a:fld id="{0F7E9B64-1CA5-429A-A9D4-AB504353E6BA}" type="datetime1">
              <a:rPr lang="sv-SE" smtClean="0"/>
              <a:pPr/>
              <a:t>2019-12-18</a:t>
            </a:fld>
            <a:endParaRPr lang="sv-SE"/>
          </a:p>
        </p:txBody>
      </p:sp>
      <p:sp>
        <p:nvSpPr>
          <p:cNvPr id="6" name="Platshållare 5 för sidfot"/>
          <p:cNvSpPr>
            <a:spLocks noGrp="1"/>
          </p:cNvSpPr>
          <p:nvPr>
            <p:ph type="ftr" sz="quarter" idx="11"/>
          </p:nvPr>
        </p:nvSpPr>
        <p:spPr/>
        <p:txBody>
          <a:bodyPr rtlCol="0"/>
          <a:lstStyle/>
          <a:p>
            <a:pPr rtl="0"/>
            <a:endParaRPr lang="sv-SE" noProof="0"/>
          </a:p>
        </p:txBody>
      </p:sp>
      <p:sp>
        <p:nvSpPr>
          <p:cNvPr id="7" name="Platshållare 6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a:p>
        </p:txBody>
      </p:sp>
      <p:pic>
        <p:nvPicPr>
          <p:cNvPr id="8" name="Bildobjekt 7">
            <a:extLst>
              <a:ext uri="{FF2B5EF4-FFF2-40B4-BE49-F238E27FC236}">
                <a16:creationId xmlns:a16="http://schemas.microsoft.com/office/drawing/2014/main" id="{3C9EA740-37EE-4F19-ABF5-34A27D719D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732234" cy="6858000"/>
          </a:xfrm>
          <a:prstGeom prst="rect">
            <a:avLst/>
          </a:prstGeom>
        </p:spPr>
      </p:pic>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format</a:t>
            </a:r>
          </a:p>
        </p:txBody>
      </p:sp>
      <p:sp>
        <p:nvSpPr>
          <p:cNvPr id="3" name="Platshållare 2 för vertikal text"/>
          <p:cNvSpPr>
            <a:spLocks noGrp="1"/>
          </p:cNvSpPr>
          <p:nvPr>
            <p:ph type="body" orient="vert" idx="1" hasCustomPrompt="1"/>
          </p:nvPr>
        </p:nvSpPr>
        <p:spPr/>
        <p:txBody>
          <a:bodyPr vert="eaVert" rtlCol="0"/>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4" name="Platshållare 3 för datum"/>
          <p:cNvSpPr>
            <a:spLocks noGrp="1"/>
          </p:cNvSpPr>
          <p:nvPr>
            <p:ph type="dt" sz="half" idx="10"/>
          </p:nvPr>
        </p:nvSpPr>
        <p:spPr/>
        <p:txBody>
          <a:bodyPr rtlCol="0"/>
          <a:lstStyle>
            <a:lvl1pPr>
              <a:defRPr/>
            </a:lvl1pPr>
          </a:lstStyle>
          <a:p>
            <a:fld id="{94BF8800-5D3A-426B-A7DD-A6FB41308AB9}" type="datetime1">
              <a:rPr lang="sv-SE" smtClean="0"/>
              <a:pPr/>
              <a:t>2019-12-18</a:t>
            </a:fld>
            <a:endParaRPr lang="sv-SE"/>
          </a:p>
        </p:txBody>
      </p:sp>
      <p:sp>
        <p:nvSpPr>
          <p:cNvPr id="5" name="Platshållare 4 för sidfot"/>
          <p:cNvSpPr>
            <a:spLocks noGrp="1"/>
          </p:cNvSpPr>
          <p:nvPr>
            <p:ph type="ftr" sz="quarter" idx="11"/>
          </p:nvPr>
        </p:nvSpPr>
        <p:spPr/>
        <p:txBody>
          <a:bodyPr rtlCol="0"/>
          <a:lstStyle/>
          <a:p>
            <a:pPr rtl="0"/>
            <a:endParaRPr lang="sv-SE" noProof="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a:p>
        </p:txBody>
      </p:sp>
      <p:pic>
        <p:nvPicPr>
          <p:cNvPr id="7" name="Bildobjekt 6">
            <a:extLst>
              <a:ext uri="{FF2B5EF4-FFF2-40B4-BE49-F238E27FC236}">
                <a16:creationId xmlns:a16="http://schemas.microsoft.com/office/drawing/2014/main" id="{5255A7BE-6867-43F1-89A9-D4C48E4749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732234" cy="6858000"/>
          </a:xfrm>
          <a:prstGeom prst="rect">
            <a:avLst/>
          </a:prstGeom>
        </p:spPr>
      </p:pic>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372600" y="365125"/>
            <a:ext cx="1714500" cy="5811838"/>
          </a:xfrm>
        </p:spPr>
        <p:txBody>
          <a:bodyPr vert="eaVert" rtlCol="0"/>
          <a:lstStyle/>
          <a:p>
            <a:pPr rtl="0"/>
            <a:r>
              <a:rPr lang="sv-SE" noProof="0"/>
              <a:t>Klicka här för att ändra format</a:t>
            </a:r>
          </a:p>
        </p:txBody>
      </p:sp>
      <p:sp>
        <p:nvSpPr>
          <p:cNvPr id="3" name="Platshållare 2 för vertikal text"/>
          <p:cNvSpPr>
            <a:spLocks noGrp="1"/>
          </p:cNvSpPr>
          <p:nvPr>
            <p:ph type="body" orient="vert" idx="1" hasCustomPrompt="1"/>
          </p:nvPr>
        </p:nvSpPr>
        <p:spPr>
          <a:xfrm>
            <a:off x="1104900" y="365125"/>
            <a:ext cx="8098896" cy="5811838"/>
          </a:xfrm>
        </p:spPr>
        <p:txBody>
          <a:bodyPr vert="eaVert" rtlCol="0"/>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4" name="Platshållare 3 för datum"/>
          <p:cNvSpPr>
            <a:spLocks noGrp="1"/>
          </p:cNvSpPr>
          <p:nvPr>
            <p:ph type="dt" sz="half" idx="10"/>
          </p:nvPr>
        </p:nvSpPr>
        <p:spPr/>
        <p:txBody>
          <a:bodyPr rtlCol="0"/>
          <a:lstStyle>
            <a:lvl1pPr>
              <a:defRPr/>
            </a:lvl1pPr>
          </a:lstStyle>
          <a:p>
            <a:fld id="{F49E6C87-33A0-4074-9F28-CC5ED762D656}" type="datetime1">
              <a:rPr lang="sv-SE" smtClean="0"/>
              <a:pPr/>
              <a:t>2019-12-18</a:t>
            </a:fld>
            <a:endParaRPr lang="sv-SE"/>
          </a:p>
        </p:txBody>
      </p:sp>
      <p:sp>
        <p:nvSpPr>
          <p:cNvPr id="5" name="Platshållare 4 för sidfot"/>
          <p:cNvSpPr>
            <a:spLocks noGrp="1"/>
          </p:cNvSpPr>
          <p:nvPr>
            <p:ph type="ftr" sz="quarter" idx="11"/>
          </p:nvPr>
        </p:nvSpPr>
        <p:spPr/>
        <p:txBody>
          <a:bodyPr rtlCol="0"/>
          <a:lstStyle/>
          <a:p>
            <a:pPr rtl="0"/>
            <a:endParaRPr lang="sv-SE" noProof="0"/>
          </a:p>
        </p:txBody>
      </p:sp>
      <p:sp>
        <p:nvSpPr>
          <p:cNvPr id="6" name="Platshållare 5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a:p>
        </p:txBody>
      </p:sp>
      <p:grpSp>
        <p:nvGrpSpPr>
          <p:cNvPr id="7" name="Grupp 6"/>
          <p:cNvGrpSpPr/>
          <p:nvPr/>
        </p:nvGrpSpPr>
        <p:grpSpPr>
          <a:xfrm rot="5400000">
            <a:off x="6514047" y="3228843"/>
            <a:ext cx="5632704" cy="84403"/>
            <a:chOff x="1073150" y="1219201"/>
            <a:chExt cx="10058400" cy="63125"/>
          </a:xfrm>
        </p:grpSpPr>
        <p:cxnSp>
          <p:nvCxnSpPr>
            <p:cNvPr id="8" name="Rak koppling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Rak koppling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Bildobjekt 9">
            <a:extLst>
              <a:ext uri="{FF2B5EF4-FFF2-40B4-BE49-F238E27FC236}">
                <a16:creationId xmlns:a16="http://schemas.microsoft.com/office/drawing/2014/main" id="{5701FD54-C6F5-45ED-BEAC-22531C8665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692699" cy="6858000"/>
          </a:xfrm>
          <a:prstGeom prst="rect">
            <a:avLst/>
          </a:prstGeom>
        </p:spPr>
      </p:pic>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B8EF3B-D5A4-4C9E-AC45-8040EF7205E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a:extLst>
              <a:ext uri="{FF2B5EF4-FFF2-40B4-BE49-F238E27FC236}">
                <a16:creationId xmlns:a16="http://schemas.microsoft.com/office/drawing/2014/main" id="{F3A589EE-1BF2-4609-A33B-A068114AF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a:extLst>
              <a:ext uri="{FF2B5EF4-FFF2-40B4-BE49-F238E27FC236}">
                <a16:creationId xmlns:a16="http://schemas.microsoft.com/office/drawing/2014/main" id="{323A9907-06E8-42E3-A956-0701CEC9080A}"/>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5" name="Platshållare för sidfot 4">
            <a:extLst>
              <a:ext uri="{FF2B5EF4-FFF2-40B4-BE49-F238E27FC236}">
                <a16:creationId xmlns:a16="http://schemas.microsoft.com/office/drawing/2014/main" id="{8CDAF3C9-9FA6-4E1F-940E-6E382009C05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660115A-9BB0-41E4-8F9D-6EAEFBAB01C6}"/>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1296181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01801D-0229-440D-AF76-87DD3ED56552}"/>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BB7D713-65B3-4F7B-BC1F-E022ECA30646}"/>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59D6BD2-40D1-449D-AEE8-139463CA1E13}"/>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5" name="Platshållare för sidfot 4">
            <a:extLst>
              <a:ext uri="{FF2B5EF4-FFF2-40B4-BE49-F238E27FC236}">
                <a16:creationId xmlns:a16="http://schemas.microsoft.com/office/drawing/2014/main" id="{1DE48C9D-622F-463F-B251-68109C8D5E3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206BE6-6E86-4FC6-B4C3-A9A9B905A1ED}"/>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1340868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6F6E0E-7532-4C97-B311-93FF51D6AFE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03ADED8B-9C24-4CC1-B6B7-BBDA2C6CE1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00A0397C-E7B4-4324-A8D6-A699A5CBF104}"/>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5" name="Platshållare för sidfot 4">
            <a:extLst>
              <a:ext uri="{FF2B5EF4-FFF2-40B4-BE49-F238E27FC236}">
                <a16:creationId xmlns:a16="http://schemas.microsoft.com/office/drawing/2014/main" id="{2BAC1D51-73E4-406F-B5F8-368D5E58439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314BAB-9C66-4E67-9968-53ABD2E0498C}"/>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182852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087533-6A53-401C-B760-C72F6DD42E62}"/>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D62C06F-9632-4C24-83AB-532DEBD74E63}"/>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AE70BE3-87A2-4C3B-85AE-B00E2A7DB7D6}"/>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3536616-6E57-44E0-84B4-7D677AE19233}"/>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6" name="Platshållare för sidfot 5">
            <a:extLst>
              <a:ext uri="{FF2B5EF4-FFF2-40B4-BE49-F238E27FC236}">
                <a16:creationId xmlns:a16="http://schemas.microsoft.com/office/drawing/2014/main" id="{2D06EA49-1884-4141-8DC3-A94CEFCA2EB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40B4D67-51FF-4708-B5B5-D8B62D6B6EA0}"/>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1768429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983507-E915-4BAA-9DB6-D21C43F64526}"/>
              </a:ext>
            </a:extLst>
          </p:cNvPr>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BF0BB28C-0205-4CD7-A1DF-790671C38A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51291E03-6C62-480E-9A9B-4055CE84C76F}"/>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70AC46C-4496-45AE-88F3-A35591DBE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A757D9E6-6067-4DC5-A148-DFA8B5825471}"/>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7240568-3F6D-461B-9574-59580AE492D3}"/>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8" name="Platshållare för sidfot 7">
            <a:extLst>
              <a:ext uri="{FF2B5EF4-FFF2-40B4-BE49-F238E27FC236}">
                <a16:creationId xmlns:a16="http://schemas.microsoft.com/office/drawing/2014/main" id="{EAAAE945-5C8A-40E9-BCA2-AA442FD142F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763C588-E3AA-4C82-8388-DEB9AA2BA78C}"/>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3587002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8F8232-E609-46A9-96FB-B03C03E0D0E6}"/>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8FC1D82B-317B-4B83-A33A-38CA450676C0}"/>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4" name="Platshållare för sidfot 3">
            <a:extLst>
              <a:ext uri="{FF2B5EF4-FFF2-40B4-BE49-F238E27FC236}">
                <a16:creationId xmlns:a16="http://schemas.microsoft.com/office/drawing/2014/main" id="{B284ECF6-6321-4C74-8417-17BFF16C984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9AA2BF0-ADE5-4B72-B410-BF70ED08BF5B}"/>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571115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A8E08F4-4046-4879-B60F-8660F427328D}"/>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3" name="Platshållare för sidfot 2">
            <a:extLst>
              <a:ext uri="{FF2B5EF4-FFF2-40B4-BE49-F238E27FC236}">
                <a16:creationId xmlns:a16="http://schemas.microsoft.com/office/drawing/2014/main" id="{55C13B0E-1E79-4FF2-823C-94A33FAAFE5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091A583-E04E-4C3F-90AC-90E47626CBA2}"/>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20455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format</a:t>
            </a:r>
          </a:p>
        </p:txBody>
      </p:sp>
      <p:sp>
        <p:nvSpPr>
          <p:cNvPr id="3" name="Platshållare 2 för innehåll"/>
          <p:cNvSpPr>
            <a:spLocks noGrp="1"/>
          </p:cNvSpPr>
          <p:nvPr>
            <p:ph idx="1" hasCustomPrompt="1"/>
          </p:nvPr>
        </p:nvSpPr>
        <p:spPr/>
        <p:txBody>
          <a:bodyPr rtlCol="0"/>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4" name="Platshållare 3 för datum"/>
          <p:cNvSpPr>
            <a:spLocks noGrp="1"/>
          </p:cNvSpPr>
          <p:nvPr>
            <p:ph type="dt" sz="half" idx="10"/>
          </p:nvPr>
        </p:nvSpPr>
        <p:spPr/>
        <p:txBody>
          <a:bodyPr rtlCol="0"/>
          <a:lstStyle>
            <a:lvl1pPr>
              <a:defRPr/>
            </a:lvl1pPr>
          </a:lstStyle>
          <a:p>
            <a:fld id="{99AD6734-079F-442E-B3EB-C71CBE496705}" type="datetime1">
              <a:rPr lang="sv-SE" smtClean="0"/>
              <a:pPr/>
              <a:t>2019-12-18</a:t>
            </a:fld>
            <a:endParaRPr lang="sv-SE"/>
          </a:p>
        </p:txBody>
      </p:sp>
      <p:sp>
        <p:nvSpPr>
          <p:cNvPr id="5" name="Platshållare 4 för sidfot"/>
          <p:cNvSpPr>
            <a:spLocks noGrp="1"/>
          </p:cNvSpPr>
          <p:nvPr>
            <p:ph type="ftr" sz="quarter" idx="11"/>
          </p:nvPr>
        </p:nvSpPr>
        <p:spPr/>
        <p:txBody>
          <a:bodyPr rtlCol="0"/>
          <a:lstStyle/>
          <a:p>
            <a:pPr rtl="0"/>
            <a:endParaRPr lang="sv-SE" noProof="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a:p>
        </p:txBody>
      </p:sp>
      <p:pic>
        <p:nvPicPr>
          <p:cNvPr id="7" name="Bildobjekt 6">
            <a:extLst>
              <a:ext uri="{FF2B5EF4-FFF2-40B4-BE49-F238E27FC236}">
                <a16:creationId xmlns:a16="http://schemas.microsoft.com/office/drawing/2014/main" id="{97FB4216-C290-4793-B342-8FDF5BE896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732234" cy="6858000"/>
          </a:xfrm>
          <a:prstGeom prst="rect">
            <a:avLst/>
          </a:prstGeom>
        </p:spPr>
      </p:pic>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3C5C55-187D-4ED8-852F-43E8F336557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1B9DCED9-D7B9-4A5E-B3EC-28EF80DBB4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A0A4641-8D38-4CFC-989D-1C56F85DF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AE0F23E-FBA1-49C1-9313-510E05ED17F8}"/>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6" name="Platshållare för sidfot 5">
            <a:extLst>
              <a:ext uri="{FF2B5EF4-FFF2-40B4-BE49-F238E27FC236}">
                <a16:creationId xmlns:a16="http://schemas.microsoft.com/office/drawing/2014/main" id="{7CC8B40B-39A5-464F-A12B-13AA1DB3BB9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79FF13E-547E-4963-A3F4-D3AA9F204559}"/>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257707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192B41-BF29-4AEE-8818-3227E2DB538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520B6663-3E17-41F1-8016-E498DF8768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8D3E06E-4078-4061-A367-F051EF00B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D981AEE-77FC-4259-9091-AAC7536091ED}"/>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6" name="Platshållare för sidfot 5">
            <a:extLst>
              <a:ext uri="{FF2B5EF4-FFF2-40B4-BE49-F238E27FC236}">
                <a16:creationId xmlns:a16="http://schemas.microsoft.com/office/drawing/2014/main" id="{9FB44C62-8229-48E9-BF54-15E351614EB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0FDF4C1-F59C-48D0-B054-A206DC89AA72}"/>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3938458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53A5FB-75A2-4CE8-8FA8-00BF84876A31}"/>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71394BD4-E228-45B6-AACE-E6876B86116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DE4D4A7-3B91-499C-A421-DFD2A4A81D15}"/>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5" name="Platshållare för sidfot 4">
            <a:extLst>
              <a:ext uri="{FF2B5EF4-FFF2-40B4-BE49-F238E27FC236}">
                <a16:creationId xmlns:a16="http://schemas.microsoft.com/office/drawing/2014/main" id="{C37D420F-AD80-4837-ABFF-B7FB2A42AD1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A428B0C-C6A1-4545-8C9A-7636115B08B7}"/>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3521477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5BBAB7B-9F99-4AB8-8628-F621485E87ED}"/>
              </a:ext>
            </a:extLst>
          </p:cNvPr>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446C1075-F303-4EFD-A379-5DB5C2AAFE2D}"/>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0B9572C-852A-40DF-AF9F-5455AF3DF83C}"/>
              </a:ext>
            </a:extLst>
          </p:cNvPr>
          <p:cNvSpPr>
            <a:spLocks noGrp="1"/>
          </p:cNvSpPr>
          <p:nvPr>
            <p:ph type="dt" sz="half" idx="10"/>
          </p:nvPr>
        </p:nvSpPr>
        <p:spPr/>
        <p:txBody>
          <a:bodyPr/>
          <a:lstStyle/>
          <a:p>
            <a:fld id="{F7BEB47D-12DF-4D21-AF4F-7EF92C1F2DA3}" type="datetimeFigureOut">
              <a:rPr lang="sv-SE" smtClean="0"/>
              <a:t>2019-12-18</a:t>
            </a:fld>
            <a:endParaRPr lang="sv-SE"/>
          </a:p>
        </p:txBody>
      </p:sp>
      <p:sp>
        <p:nvSpPr>
          <p:cNvPr id="5" name="Platshållare för sidfot 4">
            <a:extLst>
              <a:ext uri="{FF2B5EF4-FFF2-40B4-BE49-F238E27FC236}">
                <a16:creationId xmlns:a16="http://schemas.microsoft.com/office/drawing/2014/main" id="{AAE26C68-6B2F-406C-8767-660D19B0230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ACD8C86-9810-4773-A900-B1D8003A0ECA}"/>
              </a:ext>
            </a:extLst>
          </p:cNvPr>
          <p:cNvSpPr>
            <a:spLocks noGrp="1"/>
          </p:cNvSpPr>
          <p:nvPr>
            <p:ph type="sldNum" sz="quarter" idx="12"/>
          </p:nvPr>
        </p:nvSpPr>
        <p:spPr/>
        <p:txBody>
          <a:bodyPr/>
          <a:lstStyle/>
          <a:p>
            <a:fld id="{0DD5853E-818E-40C8-A400-1123145CD182}" type="slidenum">
              <a:rPr lang="sv-SE" smtClean="0"/>
              <a:t>‹#›</a:t>
            </a:fld>
            <a:endParaRPr lang="sv-SE"/>
          </a:p>
        </p:txBody>
      </p:sp>
    </p:spTree>
    <p:extLst>
      <p:ext uri="{BB962C8B-B14F-4D97-AF65-F5344CB8AC3E}">
        <p14:creationId xmlns:p14="http://schemas.microsoft.com/office/powerpoint/2010/main" val="277083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ubrikbild med bild">
    <p:spTree>
      <p:nvGrpSpPr>
        <p:cNvPr id="1" name=""/>
        <p:cNvGrpSpPr/>
        <p:nvPr/>
      </p:nvGrpSpPr>
      <p:grpSpPr>
        <a:xfrm>
          <a:off x="0" y="0"/>
          <a:ext cx="0" cy="0"/>
          <a:chOff x="0" y="0"/>
          <a:chExt cx="0" cy="0"/>
        </a:xfrm>
      </p:grpSpPr>
      <p:grpSp>
        <p:nvGrpSpPr>
          <p:cNvPr id="13" name="Grupp 12"/>
          <p:cNvGrpSpPr/>
          <p:nvPr/>
        </p:nvGrpSpPr>
        <p:grpSpPr>
          <a:xfrm rot="10800000">
            <a:off x="0" y="5645510"/>
            <a:ext cx="12192000" cy="63125"/>
            <a:chOff x="507492" y="1501519"/>
            <a:chExt cx="8129016" cy="63125"/>
          </a:xfrm>
        </p:grpSpPr>
        <p:cxnSp>
          <p:nvCxnSpPr>
            <p:cNvPr id="17" name="Rak koppling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Rak koppling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p 13"/>
          <p:cNvGrpSpPr/>
          <p:nvPr/>
        </p:nvGrpSpPr>
        <p:grpSpPr>
          <a:xfrm>
            <a:off x="0" y="1143000"/>
            <a:ext cx="12192000" cy="63125"/>
            <a:chOff x="507492" y="1501519"/>
            <a:chExt cx="8129016" cy="63125"/>
          </a:xfrm>
        </p:grpSpPr>
        <p:cxnSp>
          <p:nvCxnSpPr>
            <p:cNvPr id="15" name="Rak koppling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Rak koppling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Rubrik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sv-SE" noProof="0"/>
              <a:t>Klicka här för att ändra format</a:t>
            </a:r>
          </a:p>
        </p:txBody>
      </p:sp>
      <p:sp>
        <p:nvSpPr>
          <p:cNvPr id="3" name="Underrubrik 2"/>
          <p:cNvSpPr>
            <a:spLocks noGrp="1"/>
          </p:cNvSpPr>
          <p:nvPr>
            <p:ph type="subTitle" idx="1" hasCustomPrompt="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sv-SE"/>
              <a:t>Klicka här för att ändra format på underrubrik i bakgrunden</a:t>
            </a:r>
          </a:p>
        </p:txBody>
      </p:sp>
      <p:sp>
        <p:nvSpPr>
          <p:cNvPr id="11" name="Platshållare för bild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sv-SE" noProof="0"/>
              <a:t>Klicka på ikonen för att lägga till en bild</a:t>
            </a:r>
          </a:p>
        </p:txBody>
      </p:sp>
      <p:sp>
        <p:nvSpPr>
          <p:cNvPr id="19" name="Instruktions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sv-SE" sz="1200" b="1" i="1" noProof="0">
                <a:latin typeface="Arial" pitchFamily="34" charset="0"/>
                <a:cs typeface="Arial" pitchFamily="34" charset="0"/>
              </a:rPr>
              <a:t>Obs!</a:t>
            </a:r>
          </a:p>
          <a:p>
            <a:pPr rtl="0"/>
            <a:r>
              <a:rPr lang="sv-SE" sz="1200" i="1" noProof="0">
                <a:latin typeface="Arial" pitchFamily="34" charset="0"/>
                <a:cs typeface="Arial" pitchFamily="34" charset="0"/>
              </a:rPr>
              <a:t>För att ändra den infogade bilden i denna bild, markerar du den infogade bilden och tar bort den. Klicka sedan på bildikonen i platshållaren för att infoga din egen bild.</a:t>
            </a:r>
          </a:p>
        </p:txBody>
      </p:sp>
      <p:pic>
        <p:nvPicPr>
          <p:cNvPr id="20" name="Bildobjekt 19">
            <a:extLst>
              <a:ext uri="{FF2B5EF4-FFF2-40B4-BE49-F238E27FC236}">
                <a16:creationId xmlns:a16="http://schemas.microsoft.com/office/drawing/2014/main" id="{67145C24-4BBA-4843-9E1E-7076400D27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32234" cy="6858000"/>
          </a:xfrm>
          <a:prstGeom prst="rect">
            <a:avLst/>
          </a:prstGeom>
        </p:spPr>
      </p:pic>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sv-SE" noProof="0"/>
              <a:t>Klicka här för att ändra format</a:t>
            </a:r>
          </a:p>
        </p:txBody>
      </p:sp>
      <p:sp>
        <p:nvSpPr>
          <p:cNvPr id="3" name="Platshållare 2 för text"/>
          <p:cNvSpPr>
            <a:spLocks noGrp="1"/>
          </p:cNvSpPr>
          <p:nvPr>
            <p:ph type="body" idx="1" hasCustomPrompt="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a:r>
              <a:rPr lang="sv-SE"/>
              <a:t>Klicka här för att ändra format på bakgrundstexten</a:t>
            </a:r>
          </a:p>
        </p:txBody>
      </p:sp>
      <p:sp>
        <p:nvSpPr>
          <p:cNvPr id="4" name="Platshållare 3 för datum"/>
          <p:cNvSpPr>
            <a:spLocks noGrp="1"/>
          </p:cNvSpPr>
          <p:nvPr>
            <p:ph type="dt" sz="half" idx="10"/>
          </p:nvPr>
        </p:nvSpPr>
        <p:spPr/>
        <p:txBody>
          <a:bodyPr rtlCol="0"/>
          <a:lstStyle>
            <a:lvl1pPr>
              <a:defRPr/>
            </a:lvl1pPr>
          </a:lstStyle>
          <a:p>
            <a:fld id="{711AFDDB-3D2C-4D30-A2D5-1EA94E79907F}" type="datetime1">
              <a:rPr lang="sv-SE" smtClean="0"/>
              <a:pPr/>
              <a:t>2019-12-18</a:t>
            </a:fld>
            <a:endParaRPr lang="sv-SE"/>
          </a:p>
        </p:txBody>
      </p:sp>
      <p:sp>
        <p:nvSpPr>
          <p:cNvPr id="5" name="Platshållare 4 för sidfot"/>
          <p:cNvSpPr>
            <a:spLocks noGrp="1"/>
          </p:cNvSpPr>
          <p:nvPr>
            <p:ph type="ftr" sz="quarter" idx="11"/>
          </p:nvPr>
        </p:nvSpPr>
        <p:spPr/>
        <p:txBody>
          <a:bodyPr rtlCol="0"/>
          <a:lstStyle/>
          <a:p>
            <a:pPr rtl="0"/>
            <a:endParaRPr lang="sv-SE" noProof="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a:p>
        </p:txBody>
      </p:sp>
      <p:pic>
        <p:nvPicPr>
          <p:cNvPr id="16" name="Bildobjekt 15">
            <a:extLst>
              <a:ext uri="{FF2B5EF4-FFF2-40B4-BE49-F238E27FC236}">
                <a16:creationId xmlns:a16="http://schemas.microsoft.com/office/drawing/2014/main" id="{9F82BA01-DB47-4490-BE01-1140CCDB04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732234" cy="6858000"/>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format</a:t>
            </a:r>
          </a:p>
        </p:txBody>
      </p:sp>
      <p:sp>
        <p:nvSpPr>
          <p:cNvPr id="3" name="Platshållare 2 för innehåll"/>
          <p:cNvSpPr>
            <a:spLocks noGrp="1"/>
          </p:cNvSpPr>
          <p:nvPr>
            <p:ph sz="half" idx="1" hasCustomPrompt="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4" name="Platshållare 3 för innehåll"/>
          <p:cNvSpPr>
            <a:spLocks noGrp="1"/>
          </p:cNvSpPr>
          <p:nvPr>
            <p:ph sz="half" idx="2" hasCustomPrompt="1"/>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5" name="Platshållare 4 för datum"/>
          <p:cNvSpPr>
            <a:spLocks noGrp="1"/>
          </p:cNvSpPr>
          <p:nvPr>
            <p:ph type="dt" sz="half" idx="10"/>
          </p:nvPr>
        </p:nvSpPr>
        <p:spPr/>
        <p:txBody>
          <a:bodyPr rtlCol="0"/>
          <a:lstStyle>
            <a:lvl1pPr>
              <a:defRPr/>
            </a:lvl1pPr>
          </a:lstStyle>
          <a:p>
            <a:fld id="{652EC904-4A84-4569-852E-B074933B9139}" type="datetime1">
              <a:rPr lang="sv-SE" smtClean="0"/>
              <a:pPr/>
              <a:t>2019-12-18</a:t>
            </a:fld>
            <a:endParaRPr lang="sv-SE"/>
          </a:p>
        </p:txBody>
      </p:sp>
      <p:sp>
        <p:nvSpPr>
          <p:cNvPr id="6" name="Platshållare 5 för sidfot"/>
          <p:cNvSpPr>
            <a:spLocks noGrp="1"/>
          </p:cNvSpPr>
          <p:nvPr>
            <p:ph type="ftr" sz="quarter" idx="11"/>
          </p:nvPr>
        </p:nvSpPr>
        <p:spPr/>
        <p:txBody>
          <a:bodyPr rtlCol="0"/>
          <a:lstStyle/>
          <a:p>
            <a:pPr rtl="0"/>
            <a:endParaRPr lang="sv-SE" noProof="0"/>
          </a:p>
        </p:txBody>
      </p:sp>
      <p:sp>
        <p:nvSpPr>
          <p:cNvPr id="7" name="Platshållare 6 för bildnummer"/>
          <p:cNvSpPr>
            <a:spLocks noGrp="1"/>
          </p:cNvSpPr>
          <p:nvPr>
            <p:ph type="sldNum" sz="quarter" idx="12"/>
          </p:nvPr>
        </p:nvSpPr>
        <p:spPr/>
        <p:txBody>
          <a:bodyPr rtlCol="0"/>
          <a:lstStyle/>
          <a:p>
            <a:pPr algn="r"/>
            <a:fld id="{0FF54DE5-C571-48E8-A5BC-B369434E2F44}" type="slidenum">
              <a:rPr lang="sv-SE" smtClean="0"/>
              <a:pPr algn="r"/>
              <a:t>‹#›</a:t>
            </a:fld>
            <a:endParaRPr lang="sv-SE"/>
          </a:p>
        </p:txBody>
      </p:sp>
      <p:pic>
        <p:nvPicPr>
          <p:cNvPr id="8" name="Bildobjekt 7">
            <a:extLst>
              <a:ext uri="{FF2B5EF4-FFF2-40B4-BE49-F238E27FC236}">
                <a16:creationId xmlns:a16="http://schemas.microsoft.com/office/drawing/2014/main" id="{63352162-AD48-4D08-AE41-4CC9CAFA78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732234" cy="6858000"/>
          </a:xfrm>
          <a:prstGeom prst="rect">
            <a:avLst/>
          </a:prstGeom>
        </p:spPr>
      </p:pic>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format</a:t>
            </a:r>
          </a:p>
        </p:txBody>
      </p:sp>
      <p:sp>
        <p:nvSpPr>
          <p:cNvPr id="3" name="Platshållare 2 för text"/>
          <p:cNvSpPr>
            <a:spLocks noGrp="1"/>
          </p:cNvSpPr>
          <p:nvPr>
            <p:ph type="body" idx="1" hasCustomPrompt="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sv-SE"/>
              <a:t>Klicka här för att ändra format på bakgrundstexten</a:t>
            </a:r>
          </a:p>
        </p:txBody>
      </p:sp>
      <p:sp>
        <p:nvSpPr>
          <p:cNvPr id="4" name="Platshållare 3 för innehåll"/>
          <p:cNvSpPr>
            <a:spLocks noGrp="1"/>
          </p:cNvSpPr>
          <p:nvPr>
            <p:ph sz="half" idx="2" hasCustomPrompt="1"/>
          </p:nvPr>
        </p:nvSpPr>
        <p:spPr>
          <a:xfrm>
            <a:off x="1104900" y="2424112"/>
            <a:ext cx="4919472" cy="3748088"/>
          </a:xfrm>
        </p:spPr>
        <p:txBody>
          <a:bodyPr rtlCol="0"/>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5" name="Platshållare 4 för text"/>
          <p:cNvSpPr>
            <a:spLocks noGrp="1"/>
          </p:cNvSpPr>
          <p:nvPr>
            <p:ph type="body" sz="quarter" idx="3" hasCustomPrompt="1"/>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sv-SE"/>
              <a:t>Klicka här för att ändra format på bakgrundstexten</a:t>
            </a:r>
          </a:p>
        </p:txBody>
      </p:sp>
      <p:sp>
        <p:nvSpPr>
          <p:cNvPr id="6" name="Platshållare 5 för innehåll"/>
          <p:cNvSpPr>
            <a:spLocks noGrp="1"/>
          </p:cNvSpPr>
          <p:nvPr>
            <p:ph sz="quarter" idx="4" hasCustomPrompt="1"/>
          </p:nvPr>
        </p:nvSpPr>
        <p:spPr>
          <a:xfrm>
            <a:off x="6166110" y="2424112"/>
            <a:ext cx="4919472" cy="3748088"/>
          </a:xfrm>
        </p:spPr>
        <p:txBody>
          <a:bodyPr rtlCol="0"/>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7" name="Platshållare 6 för datum"/>
          <p:cNvSpPr>
            <a:spLocks noGrp="1"/>
          </p:cNvSpPr>
          <p:nvPr>
            <p:ph type="dt" sz="half" idx="10"/>
          </p:nvPr>
        </p:nvSpPr>
        <p:spPr/>
        <p:txBody>
          <a:bodyPr rtlCol="0"/>
          <a:lstStyle>
            <a:lvl1pPr>
              <a:defRPr/>
            </a:lvl1pPr>
          </a:lstStyle>
          <a:p>
            <a:fld id="{31941BFC-CA16-41A7-B940-B9317D53C1FD}" type="datetime1">
              <a:rPr lang="sv-SE" smtClean="0"/>
              <a:pPr/>
              <a:t>2019-12-18</a:t>
            </a:fld>
            <a:endParaRPr lang="sv-SE"/>
          </a:p>
        </p:txBody>
      </p:sp>
      <p:sp>
        <p:nvSpPr>
          <p:cNvPr id="8" name="Platshållare 7 för sidfot"/>
          <p:cNvSpPr>
            <a:spLocks noGrp="1"/>
          </p:cNvSpPr>
          <p:nvPr>
            <p:ph type="ftr" sz="quarter" idx="11"/>
          </p:nvPr>
        </p:nvSpPr>
        <p:spPr>
          <a:xfrm>
            <a:off x="2934459" y="6356350"/>
            <a:ext cx="5311183" cy="365125"/>
          </a:xfrm>
        </p:spPr>
        <p:txBody>
          <a:bodyPr rtlCol="0"/>
          <a:lstStyle/>
          <a:p>
            <a:pPr rtl="0"/>
            <a:endParaRPr lang="sv-SE" noProof="0"/>
          </a:p>
        </p:txBody>
      </p:sp>
      <p:sp>
        <p:nvSpPr>
          <p:cNvPr id="9" name="Platshållare 8 för bildnummer"/>
          <p:cNvSpPr>
            <a:spLocks noGrp="1"/>
          </p:cNvSpPr>
          <p:nvPr>
            <p:ph type="sldNum" sz="quarter" idx="12"/>
          </p:nvPr>
        </p:nvSpPr>
        <p:spPr>
          <a:xfrm>
            <a:off x="8245642" y="6356350"/>
            <a:ext cx="1411218" cy="365126"/>
          </a:xfrm>
        </p:spPr>
        <p:txBody>
          <a:bodyPr rtlCol="0"/>
          <a:lstStyle/>
          <a:p>
            <a:pPr algn="r"/>
            <a:fld id="{0FF54DE5-C571-48E8-A5BC-B369434E2F44}" type="slidenum">
              <a:rPr lang="sv-SE" smtClean="0"/>
              <a:pPr algn="r"/>
              <a:t>‹#›</a:t>
            </a:fld>
            <a:endParaRPr lang="sv-SE"/>
          </a:p>
        </p:txBody>
      </p:sp>
      <p:pic>
        <p:nvPicPr>
          <p:cNvPr id="10" name="Bildobjekt 9">
            <a:extLst>
              <a:ext uri="{FF2B5EF4-FFF2-40B4-BE49-F238E27FC236}">
                <a16:creationId xmlns:a16="http://schemas.microsoft.com/office/drawing/2014/main" id="{7B9512F6-2006-45AE-8ADB-8B56BB8012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87" y="0"/>
            <a:ext cx="732234" cy="6858000"/>
          </a:xfrm>
          <a:prstGeom prst="rect">
            <a:avLst/>
          </a:prstGeom>
        </p:spPr>
      </p:pic>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format</a:t>
            </a:r>
          </a:p>
        </p:txBody>
      </p:sp>
      <p:sp>
        <p:nvSpPr>
          <p:cNvPr id="3" name="Platshållare 2 för datum"/>
          <p:cNvSpPr>
            <a:spLocks noGrp="1"/>
          </p:cNvSpPr>
          <p:nvPr>
            <p:ph type="dt" sz="half" idx="10"/>
          </p:nvPr>
        </p:nvSpPr>
        <p:spPr/>
        <p:txBody>
          <a:bodyPr rtlCol="0"/>
          <a:lstStyle>
            <a:lvl1pPr>
              <a:defRPr/>
            </a:lvl1pPr>
          </a:lstStyle>
          <a:p>
            <a:fld id="{F7C93DFD-E3F5-43D5-8EC7-AC80744040FB}" type="datetime1">
              <a:rPr lang="sv-SE" smtClean="0"/>
              <a:pPr/>
              <a:t>2019-12-18</a:t>
            </a:fld>
            <a:endParaRPr lang="sv-SE"/>
          </a:p>
        </p:txBody>
      </p:sp>
      <p:sp>
        <p:nvSpPr>
          <p:cNvPr id="4" name="Platshållare 3 för sidfot"/>
          <p:cNvSpPr>
            <a:spLocks noGrp="1"/>
          </p:cNvSpPr>
          <p:nvPr>
            <p:ph type="ftr" sz="quarter" idx="11"/>
          </p:nvPr>
        </p:nvSpPr>
        <p:spPr/>
        <p:txBody>
          <a:bodyPr rtlCol="0"/>
          <a:lstStyle/>
          <a:p>
            <a:pPr rtl="0"/>
            <a:endParaRPr lang="sv-SE" noProof="0"/>
          </a:p>
        </p:txBody>
      </p:sp>
      <p:sp>
        <p:nvSpPr>
          <p:cNvPr id="5" name="Platshållare 4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a:p>
        </p:txBody>
      </p:sp>
      <p:pic>
        <p:nvPicPr>
          <p:cNvPr id="6" name="Bildobjekt 5">
            <a:extLst>
              <a:ext uri="{FF2B5EF4-FFF2-40B4-BE49-F238E27FC236}">
                <a16:creationId xmlns:a16="http://schemas.microsoft.com/office/drawing/2014/main" id="{98ED9B6B-C395-4DE7-98B9-22D19EF00E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32234" cy="6858000"/>
          </a:xfrm>
          <a:prstGeom prst="rect">
            <a:avLst/>
          </a:prstGeom>
        </p:spPr>
      </p:pic>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1 för datum"/>
          <p:cNvSpPr>
            <a:spLocks noGrp="1"/>
          </p:cNvSpPr>
          <p:nvPr>
            <p:ph type="dt" sz="half" idx="10"/>
          </p:nvPr>
        </p:nvSpPr>
        <p:spPr/>
        <p:txBody>
          <a:bodyPr rtlCol="0"/>
          <a:lstStyle>
            <a:lvl1pPr>
              <a:defRPr/>
            </a:lvl1pPr>
          </a:lstStyle>
          <a:p>
            <a:fld id="{B78B6D2F-B661-4E5D-B262-253DC1BFC4BC}" type="datetime1">
              <a:rPr lang="sv-SE" smtClean="0"/>
              <a:pPr/>
              <a:t>2019-12-18</a:t>
            </a:fld>
            <a:endParaRPr lang="sv-SE"/>
          </a:p>
        </p:txBody>
      </p:sp>
      <p:sp>
        <p:nvSpPr>
          <p:cNvPr id="3" name="Platshållare 2 för sidfot"/>
          <p:cNvSpPr>
            <a:spLocks noGrp="1"/>
          </p:cNvSpPr>
          <p:nvPr>
            <p:ph type="ftr" sz="quarter" idx="11"/>
          </p:nvPr>
        </p:nvSpPr>
        <p:spPr/>
        <p:txBody>
          <a:bodyPr rtlCol="0"/>
          <a:lstStyle/>
          <a:p>
            <a:pPr rtl="0"/>
            <a:endParaRPr lang="sv-SE" noProof="0"/>
          </a:p>
        </p:txBody>
      </p:sp>
      <p:sp>
        <p:nvSpPr>
          <p:cNvPr id="4" name="Platshållare 3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a:p>
        </p:txBody>
      </p:sp>
      <p:pic>
        <p:nvPicPr>
          <p:cNvPr id="5" name="Bildobjekt 4">
            <a:extLst>
              <a:ext uri="{FF2B5EF4-FFF2-40B4-BE49-F238E27FC236}">
                <a16:creationId xmlns:a16="http://schemas.microsoft.com/office/drawing/2014/main" id="{FA44096E-E4D3-40F0-B3AE-F2D7489681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8" y="0"/>
            <a:ext cx="732234" cy="6858000"/>
          </a:xfrm>
          <a:prstGeom prst="rect">
            <a:avLst/>
          </a:prstGeom>
        </p:spPr>
      </p:pic>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nchor="b"/>
          <a:lstStyle>
            <a:lvl1pPr algn="l" rtl="0">
              <a:defRPr sz="3200"/>
            </a:lvl1pPr>
          </a:lstStyle>
          <a:p>
            <a:pPr rtl="0"/>
            <a:r>
              <a:rPr lang="sv-SE" noProof="0"/>
              <a:t>Klicka här för att ändra format</a:t>
            </a:r>
          </a:p>
        </p:txBody>
      </p:sp>
      <p:sp>
        <p:nvSpPr>
          <p:cNvPr id="3" name="Platshållare 2 för innehåll"/>
          <p:cNvSpPr>
            <a:spLocks noGrp="1"/>
          </p:cNvSpPr>
          <p:nvPr>
            <p:ph idx="1" hasCustomPrompt="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p:txBody>
      </p:sp>
      <p:sp>
        <p:nvSpPr>
          <p:cNvPr id="4" name="Platshållare 3 för text"/>
          <p:cNvSpPr>
            <a:spLocks noGrp="1"/>
          </p:cNvSpPr>
          <p:nvPr>
            <p:ph type="body" sz="half" idx="2" hasCustomPrompt="1"/>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sv-SE"/>
              <a:t>Klicka här för att ändra format på bakgrundstexten</a:t>
            </a:r>
          </a:p>
        </p:txBody>
      </p:sp>
      <p:sp>
        <p:nvSpPr>
          <p:cNvPr id="5" name="Platshållare 4 för datum"/>
          <p:cNvSpPr>
            <a:spLocks noGrp="1"/>
          </p:cNvSpPr>
          <p:nvPr>
            <p:ph type="dt" sz="half" idx="10"/>
          </p:nvPr>
        </p:nvSpPr>
        <p:spPr/>
        <p:txBody>
          <a:bodyPr rtlCol="0"/>
          <a:lstStyle>
            <a:lvl1pPr>
              <a:defRPr/>
            </a:lvl1pPr>
          </a:lstStyle>
          <a:p>
            <a:fld id="{72CB8F2B-A68A-45B7-846C-98E920671A39}" type="datetime1">
              <a:rPr lang="sv-SE" smtClean="0"/>
              <a:pPr/>
              <a:t>2019-12-18</a:t>
            </a:fld>
            <a:endParaRPr lang="sv-SE"/>
          </a:p>
        </p:txBody>
      </p:sp>
      <p:sp>
        <p:nvSpPr>
          <p:cNvPr id="6" name="Platshållare 5 för sidfot"/>
          <p:cNvSpPr>
            <a:spLocks noGrp="1"/>
          </p:cNvSpPr>
          <p:nvPr>
            <p:ph type="ftr" sz="quarter" idx="11"/>
          </p:nvPr>
        </p:nvSpPr>
        <p:spPr/>
        <p:txBody>
          <a:bodyPr rtlCol="0"/>
          <a:lstStyle/>
          <a:p>
            <a:pPr rtl="0"/>
            <a:endParaRPr lang="sv-SE" noProof="0"/>
          </a:p>
        </p:txBody>
      </p:sp>
      <p:sp>
        <p:nvSpPr>
          <p:cNvPr id="7" name="Platshållare 6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a:p>
        </p:txBody>
      </p:sp>
      <p:pic>
        <p:nvPicPr>
          <p:cNvPr id="8" name="Bildobjekt 7">
            <a:extLst>
              <a:ext uri="{FF2B5EF4-FFF2-40B4-BE49-F238E27FC236}">
                <a16:creationId xmlns:a16="http://schemas.microsoft.com/office/drawing/2014/main" id="{FAEDA156-77DA-4FC1-B37D-5A9A7EF44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70" y="0"/>
            <a:ext cx="732234" cy="6858000"/>
          </a:xfrm>
          <a:prstGeom prst="rect">
            <a:avLst/>
          </a:prstGeom>
        </p:spPr>
      </p:pic>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sv-SE" noProof="0"/>
              <a:t>Norrbottens Kommuner</a:t>
            </a:r>
          </a:p>
        </p:txBody>
      </p:sp>
      <p:sp>
        <p:nvSpPr>
          <p:cNvPr id="3" name="Platshållare 2 för text"/>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sv-SE"/>
              <a:t>Klicka här för att ändra format på bakgrundstexten</a:t>
            </a:r>
          </a:p>
          <a:p>
            <a:pPr lvl="1" rtl="0"/>
            <a:r>
              <a:rPr lang="sv-SE" noProof="0"/>
              <a:t>Nivå två</a:t>
            </a:r>
          </a:p>
          <a:p>
            <a:pPr lvl="2" rtl="0"/>
            <a:r>
              <a:rPr lang="sv-SE" noProof="0"/>
              <a:t>Nivå tre</a:t>
            </a:r>
          </a:p>
          <a:p>
            <a:pPr lvl="3" rtl="0"/>
            <a:r>
              <a:rPr lang="sv-SE" noProof="0"/>
              <a:t>Nivå fyra</a:t>
            </a:r>
          </a:p>
          <a:p>
            <a:pPr lvl="4" rtl="0"/>
            <a:r>
              <a:rPr lang="sv-SE" noProof="0"/>
              <a:t>Nivå fem</a:t>
            </a:r>
          </a:p>
          <a:p>
            <a:pPr lvl="5" rtl="0"/>
            <a:r>
              <a:rPr lang="sv-SE" noProof="0"/>
              <a:t>Nivå sex</a:t>
            </a:r>
          </a:p>
          <a:p>
            <a:pPr lvl="6" rtl="0"/>
            <a:r>
              <a:rPr lang="sv-SE" noProof="0"/>
              <a:t>Nivå sju</a:t>
            </a:r>
          </a:p>
          <a:p>
            <a:pPr lvl="7" rtl="0"/>
            <a:r>
              <a:rPr lang="sv-SE" noProof="0"/>
              <a:t>Nivå åtta</a:t>
            </a:r>
          </a:p>
          <a:p>
            <a:pPr lvl="8" rtl="0"/>
            <a:r>
              <a:rPr lang="sv-SE" noProof="0"/>
              <a:t>Nivå nio</a:t>
            </a:r>
          </a:p>
        </p:txBody>
      </p:sp>
      <p:sp>
        <p:nvSpPr>
          <p:cNvPr id="4" name="Platshållare 3 för datum"/>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43EC58A6-5BC1-4C40-8042-5DEDFC98B073}" type="datetime1">
              <a:rPr lang="sv-SE" smtClean="0"/>
              <a:pPr/>
              <a:t>2019-12-18</a:t>
            </a:fld>
            <a:endParaRPr lang="sv-SE"/>
          </a:p>
        </p:txBody>
      </p:sp>
      <p:sp>
        <p:nvSpPr>
          <p:cNvPr id="5" name="Platshållare 4 för sidfot"/>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sv-SE" noProof="0"/>
          </a:p>
        </p:txBody>
      </p:sp>
      <p:sp>
        <p:nvSpPr>
          <p:cNvPr id="6" name="Platshållare 5 för bildnummer"/>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pPr algn="r"/>
            <a:fld id="{0FF54DE5-C571-48E8-A5BC-B369434E2F44}" type="slidenum">
              <a:rPr lang="sv-SE" smtClean="0"/>
              <a:pPr algn="r"/>
              <a:t>‹#›</a:t>
            </a:fld>
            <a:endParaRPr lang="sv-SE"/>
          </a:p>
        </p:txBody>
      </p:sp>
      <p:grpSp>
        <p:nvGrpSpPr>
          <p:cNvPr id="15" name="Grupp 14"/>
          <p:cNvGrpSpPr/>
          <p:nvPr/>
        </p:nvGrpSpPr>
        <p:grpSpPr>
          <a:xfrm>
            <a:off x="1103376" y="1219201"/>
            <a:ext cx="9985248" cy="84403"/>
            <a:chOff x="1073150" y="1219201"/>
            <a:chExt cx="10058400" cy="63125"/>
          </a:xfrm>
        </p:grpSpPr>
        <p:cxnSp>
          <p:nvCxnSpPr>
            <p:cNvPr id="13" name="Rak koppling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Rak koppling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Bildobjekt 9">
            <a:extLst>
              <a:ext uri="{FF2B5EF4-FFF2-40B4-BE49-F238E27FC236}">
                <a16:creationId xmlns:a16="http://schemas.microsoft.com/office/drawing/2014/main" id="{D45629E3-3E66-42E2-A6FB-71A1ED216C4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14392" y="5739146"/>
            <a:ext cx="591152" cy="866107"/>
          </a:xfrm>
          <a:prstGeom prst="rect">
            <a:avLst/>
          </a:prstGeom>
        </p:spPr>
      </p:pic>
      <p:pic>
        <p:nvPicPr>
          <p:cNvPr id="11" name="Bildobjekt 10">
            <a:extLst>
              <a:ext uri="{FF2B5EF4-FFF2-40B4-BE49-F238E27FC236}">
                <a16:creationId xmlns:a16="http://schemas.microsoft.com/office/drawing/2014/main" id="{EE894F59-C77F-416C-AE1B-067ABEDFDEDE}"/>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325" y="0"/>
            <a:ext cx="12185349" cy="6858000"/>
          </a:xfrm>
          <a:prstGeom prst="rect">
            <a:avLst/>
          </a:prstGeom>
        </p:spPr>
      </p:pic>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b="1" kern="1200">
          <a:solidFill>
            <a:srgbClr val="056189"/>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E5F56F0-39B0-4B41-A2BD-6C5AB1278B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a:extLst>
              <a:ext uri="{FF2B5EF4-FFF2-40B4-BE49-F238E27FC236}">
                <a16:creationId xmlns:a16="http://schemas.microsoft.com/office/drawing/2014/main" id="{CE37269C-C74B-4F9E-B3B5-020F1850E6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D8C8E34-42DC-4B84-8076-3CD868DE74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EB47D-12DF-4D21-AF4F-7EF92C1F2DA3}" type="datetimeFigureOut">
              <a:rPr lang="sv-SE" smtClean="0"/>
              <a:t>2019-12-18</a:t>
            </a:fld>
            <a:endParaRPr lang="sv-SE"/>
          </a:p>
        </p:txBody>
      </p:sp>
      <p:sp>
        <p:nvSpPr>
          <p:cNvPr id="5" name="Platshållare för sidfot 4">
            <a:extLst>
              <a:ext uri="{FF2B5EF4-FFF2-40B4-BE49-F238E27FC236}">
                <a16:creationId xmlns:a16="http://schemas.microsoft.com/office/drawing/2014/main" id="{EF0DB999-BD2C-4662-9351-D943722558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DD1BB7F-BDF4-4ABC-80C6-486394B25C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5853E-818E-40C8-A400-1123145CD182}" type="slidenum">
              <a:rPr lang="sv-SE" smtClean="0"/>
              <a:t>‹#›</a:t>
            </a:fld>
            <a:endParaRPr lang="sv-SE"/>
          </a:p>
        </p:txBody>
      </p:sp>
    </p:spTree>
    <p:extLst>
      <p:ext uri="{BB962C8B-B14F-4D97-AF65-F5344CB8AC3E}">
        <p14:creationId xmlns:p14="http://schemas.microsoft.com/office/powerpoint/2010/main" val="39151883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ubrik 12"/>
          <p:cNvSpPr>
            <a:spLocks noGrp="1"/>
          </p:cNvSpPr>
          <p:nvPr>
            <p:ph type="title"/>
          </p:nvPr>
        </p:nvSpPr>
        <p:spPr>
          <a:xfrm>
            <a:off x="2752468" y="2415746"/>
            <a:ext cx="5600700" cy="1096962"/>
          </a:xfrm>
        </p:spPr>
        <p:txBody>
          <a:bodyPr rtlCol="0">
            <a:normAutofit fontScale="90000"/>
          </a:bodyPr>
          <a:lstStyle/>
          <a:p>
            <a:pPr rtl="0"/>
            <a:br>
              <a:rPr lang="sv-SE" dirty="0"/>
            </a:br>
            <a:br>
              <a:rPr lang="sv-SE" dirty="0"/>
            </a:br>
            <a:br>
              <a:rPr lang="sv-SE" dirty="0"/>
            </a:br>
            <a:r>
              <a:rPr lang="sv-SE" dirty="0"/>
              <a:t>NORRBUS		191218</a:t>
            </a:r>
          </a:p>
        </p:txBody>
      </p:sp>
      <p:sp>
        <p:nvSpPr>
          <p:cNvPr id="14" name="Platshållare för innehåll 13"/>
          <p:cNvSpPr>
            <a:spLocks noGrp="1"/>
          </p:cNvSpPr>
          <p:nvPr>
            <p:ph idx="1"/>
          </p:nvPr>
        </p:nvSpPr>
        <p:spPr>
          <a:xfrm>
            <a:off x="1104900" y="2816011"/>
            <a:ext cx="9982200" cy="1096962"/>
          </a:xfrm>
        </p:spPr>
        <p:txBody>
          <a:bodyPr rtlCol="0">
            <a:normAutofit fontScale="85000" lnSpcReduction="20000"/>
          </a:bodyPr>
          <a:lstStyle/>
          <a:p>
            <a:pPr marL="0" indent="0">
              <a:buNone/>
            </a:pPr>
            <a:endParaRPr lang="sv-SE" dirty="0"/>
          </a:p>
          <a:p>
            <a:endParaRPr lang="sv-SE" dirty="0"/>
          </a:p>
          <a:p>
            <a:pPr marL="0" indent="0" rtl="0">
              <a:buNone/>
            </a:pPr>
            <a:r>
              <a:rPr lang="sv-SE" dirty="0"/>
              <a:t>                  </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9D5D1379-DBC2-44B3-81D8-6721920CFF76}"/>
              </a:ext>
            </a:extLst>
          </p:cNvPr>
          <p:cNvSpPr/>
          <p:nvPr/>
        </p:nvSpPr>
        <p:spPr>
          <a:xfrm>
            <a:off x="1309815" y="641177"/>
            <a:ext cx="6383415" cy="646331"/>
          </a:xfrm>
          <a:prstGeom prst="rect">
            <a:avLst/>
          </a:prstGeom>
        </p:spPr>
        <p:txBody>
          <a:bodyPr wrap="square">
            <a:spAutoFit/>
          </a:bodyPr>
          <a:lstStyle/>
          <a:p>
            <a:r>
              <a:rPr lang="sv-SE" sz="3600" b="1" dirty="0"/>
              <a:t>Syftet med utvärderingen</a:t>
            </a:r>
          </a:p>
        </p:txBody>
      </p:sp>
      <p:sp>
        <p:nvSpPr>
          <p:cNvPr id="5" name="Rektangel 4">
            <a:extLst>
              <a:ext uri="{FF2B5EF4-FFF2-40B4-BE49-F238E27FC236}">
                <a16:creationId xmlns:a16="http://schemas.microsoft.com/office/drawing/2014/main" id="{9043D564-ED46-4C34-B8BB-58E9BF9971DF}"/>
              </a:ext>
            </a:extLst>
          </p:cNvPr>
          <p:cNvSpPr/>
          <p:nvPr/>
        </p:nvSpPr>
        <p:spPr>
          <a:xfrm>
            <a:off x="1309815" y="1729946"/>
            <a:ext cx="10305535" cy="4154984"/>
          </a:xfrm>
          <a:prstGeom prst="rect">
            <a:avLst/>
          </a:prstGeom>
        </p:spPr>
        <p:txBody>
          <a:bodyPr wrap="square">
            <a:spAutoFit/>
          </a:bodyPr>
          <a:lstStyle/>
          <a:p>
            <a:r>
              <a:rPr lang="sv-SE" sz="2400" dirty="0"/>
              <a:t>Under 2019 har utvärdering av Norrbussamarbetet skett via </a:t>
            </a:r>
            <a:r>
              <a:rPr lang="sv-SE" sz="2400" dirty="0" err="1"/>
              <a:t>Governo</a:t>
            </a:r>
            <a:r>
              <a:rPr lang="sv-SE" sz="2400" dirty="0"/>
              <a:t> AB. </a:t>
            </a:r>
          </a:p>
          <a:p>
            <a:r>
              <a:rPr lang="sv-SE" sz="2400" dirty="0"/>
              <a:t>Syfte:</a:t>
            </a:r>
          </a:p>
          <a:p>
            <a:endParaRPr lang="sv-SE" sz="2400" dirty="0"/>
          </a:p>
          <a:p>
            <a:pPr marL="342900" indent="-342900">
              <a:buFont typeface="Arial" panose="020B0604020202020204" pitchFamily="34" charset="0"/>
              <a:buChar char="•"/>
            </a:pPr>
            <a:r>
              <a:rPr lang="sv-SE" sz="2400" dirty="0"/>
              <a:t>Om tillräcklig samverkan sker på tidig nivå mellan skola, socialtjänst och hälso- och sjukvård för barn och unga i Norrbotten. </a:t>
            </a:r>
          </a:p>
          <a:p>
            <a:endParaRPr lang="sv-SE" sz="2400" dirty="0"/>
          </a:p>
          <a:p>
            <a:pPr marL="342900" indent="-342900">
              <a:buFont typeface="Arial" panose="020B0604020202020204" pitchFamily="34" charset="0"/>
              <a:buChar char="•"/>
            </a:pPr>
            <a:r>
              <a:rPr lang="sv-SE" sz="2400" dirty="0"/>
              <a:t>Vilka förklaringar som finns till varför samverkan inte sker i tillräcklig utsträckning. </a:t>
            </a:r>
          </a:p>
          <a:p>
            <a:endParaRPr lang="sv-SE" sz="2400" dirty="0"/>
          </a:p>
          <a:p>
            <a:pPr marL="342900" indent="-342900">
              <a:buFont typeface="Arial" panose="020B0604020202020204" pitchFamily="34" charset="0"/>
              <a:buChar char="•"/>
            </a:pPr>
            <a:r>
              <a:rPr lang="sv-SE" sz="2400" dirty="0"/>
              <a:t>Vilka åtgärder som är önskvärda att vidta inom ramen för </a:t>
            </a:r>
            <a:r>
              <a:rPr lang="sv-SE" sz="2400" dirty="0" err="1"/>
              <a:t>Norrbus</a:t>
            </a:r>
            <a:r>
              <a:rPr lang="sv-SE" sz="2400" dirty="0"/>
              <a:t> för att förbättra samverkan</a:t>
            </a:r>
          </a:p>
        </p:txBody>
      </p:sp>
    </p:spTree>
    <p:extLst>
      <p:ext uri="{BB962C8B-B14F-4D97-AF65-F5344CB8AC3E}">
        <p14:creationId xmlns:p14="http://schemas.microsoft.com/office/powerpoint/2010/main" val="180038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BC4ED63-2A07-46EE-AF18-4A845F3430E5}"/>
              </a:ext>
            </a:extLst>
          </p:cNvPr>
          <p:cNvSpPr/>
          <p:nvPr/>
        </p:nvSpPr>
        <p:spPr>
          <a:xfrm>
            <a:off x="1760097" y="616464"/>
            <a:ext cx="3878626" cy="646331"/>
          </a:xfrm>
          <a:prstGeom prst="rect">
            <a:avLst/>
          </a:prstGeom>
        </p:spPr>
        <p:txBody>
          <a:bodyPr wrap="none">
            <a:spAutoFit/>
          </a:bodyPr>
          <a:lstStyle/>
          <a:p>
            <a:r>
              <a:rPr lang="sv-SE" sz="3600" b="1" dirty="0"/>
              <a:t>Insamling av data</a:t>
            </a:r>
          </a:p>
        </p:txBody>
      </p:sp>
      <p:sp>
        <p:nvSpPr>
          <p:cNvPr id="3" name="Rektangel 2">
            <a:extLst>
              <a:ext uri="{FF2B5EF4-FFF2-40B4-BE49-F238E27FC236}">
                <a16:creationId xmlns:a16="http://schemas.microsoft.com/office/drawing/2014/main" id="{C048846B-4947-4355-99F6-6D410ABC62B9}"/>
              </a:ext>
            </a:extLst>
          </p:cNvPr>
          <p:cNvSpPr/>
          <p:nvPr/>
        </p:nvSpPr>
        <p:spPr>
          <a:xfrm>
            <a:off x="1760097" y="1306390"/>
            <a:ext cx="10354963" cy="4524315"/>
          </a:xfrm>
          <a:prstGeom prst="rect">
            <a:avLst/>
          </a:prstGeom>
        </p:spPr>
        <p:txBody>
          <a:bodyPr wrap="square">
            <a:spAutoFit/>
          </a:bodyPr>
          <a:lstStyle/>
          <a:p>
            <a:r>
              <a:rPr lang="sv-SE" sz="2400" dirty="0"/>
              <a:t>Enkätundersökning 221 svar</a:t>
            </a:r>
          </a:p>
          <a:p>
            <a:r>
              <a:rPr lang="sv-SE" sz="2400" dirty="0"/>
              <a:t>Fördelning mellan verksamheter: </a:t>
            </a:r>
          </a:p>
          <a:p>
            <a:pPr marL="571500" indent="-571500">
              <a:buFont typeface="Arial" panose="020B0604020202020204" pitchFamily="34" charset="0"/>
              <a:buChar char="•"/>
            </a:pPr>
            <a:r>
              <a:rPr lang="sv-SE" sz="2400" dirty="0"/>
              <a:t>Skola – 41 % </a:t>
            </a:r>
          </a:p>
          <a:p>
            <a:pPr marL="571500" indent="-571500">
              <a:buFont typeface="Arial" panose="020B0604020202020204" pitchFamily="34" charset="0"/>
              <a:buChar char="•"/>
            </a:pPr>
            <a:r>
              <a:rPr lang="sv-SE" sz="2400" dirty="0"/>
              <a:t>Socialtjänst – 26 % </a:t>
            </a:r>
          </a:p>
          <a:p>
            <a:pPr marL="571500" indent="-571500">
              <a:buFont typeface="Arial" panose="020B0604020202020204" pitchFamily="34" charset="0"/>
              <a:buChar char="•"/>
            </a:pPr>
            <a:r>
              <a:rPr lang="sv-SE" sz="2400" dirty="0"/>
              <a:t>Sjukvård – 33 % </a:t>
            </a:r>
          </a:p>
          <a:p>
            <a:pPr marL="571500" indent="-571500">
              <a:buFont typeface="Arial" panose="020B0604020202020204" pitchFamily="34" charset="0"/>
              <a:buChar char="•"/>
            </a:pPr>
            <a:r>
              <a:rPr lang="sv-SE" sz="2400" dirty="0"/>
              <a:t>Chefer/medarbetare – 50/50 </a:t>
            </a:r>
          </a:p>
          <a:p>
            <a:pPr marL="571500" indent="-571500">
              <a:buFont typeface="Arial" panose="020B0604020202020204" pitchFamily="34" charset="0"/>
              <a:buChar char="•"/>
            </a:pPr>
            <a:r>
              <a:rPr lang="sv-SE" sz="2400" dirty="0"/>
              <a:t>Arbetat i nuvarande position &gt; 7 år – 33 %</a:t>
            </a:r>
          </a:p>
          <a:p>
            <a:endParaRPr lang="sv-SE" sz="2400" dirty="0"/>
          </a:p>
          <a:p>
            <a:r>
              <a:rPr lang="sv-SE" sz="2400" dirty="0"/>
              <a:t>25 telefonintervjuer </a:t>
            </a:r>
          </a:p>
          <a:p>
            <a:pPr marL="457200" indent="-457200">
              <a:buFont typeface="Arial" panose="020B0604020202020204" pitchFamily="34" charset="0"/>
              <a:buChar char="•"/>
            </a:pPr>
            <a:r>
              <a:rPr lang="sv-SE" sz="2400" dirty="0"/>
              <a:t>Chefer på olika nivå runt om i länet </a:t>
            </a:r>
          </a:p>
          <a:p>
            <a:endParaRPr lang="sv-SE" sz="2400" dirty="0"/>
          </a:p>
          <a:p>
            <a:pPr marL="457200" indent="-457200">
              <a:buFont typeface="Arial" panose="020B0604020202020204" pitchFamily="34" charset="0"/>
              <a:buChar char="•"/>
            </a:pPr>
            <a:r>
              <a:rPr lang="sv-SE" sz="2400" dirty="0"/>
              <a:t>Inga brukare…</a:t>
            </a:r>
          </a:p>
        </p:txBody>
      </p:sp>
    </p:spTree>
    <p:extLst>
      <p:ext uri="{BB962C8B-B14F-4D97-AF65-F5344CB8AC3E}">
        <p14:creationId xmlns:p14="http://schemas.microsoft.com/office/powerpoint/2010/main" val="365544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9DBA42F1-66C9-46C2-8729-2842B88BB600}"/>
              </a:ext>
            </a:extLst>
          </p:cNvPr>
          <p:cNvSpPr/>
          <p:nvPr/>
        </p:nvSpPr>
        <p:spPr>
          <a:xfrm>
            <a:off x="2150074" y="1693558"/>
            <a:ext cx="8715634" cy="2831544"/>
          </a:xfrm>
          <a:prstGeom prst="rect">
            <a:avLst/>
          </a:prstGeom>
        </p:spPr>
        <p:txBody>
          <a:bodyPr wrap="square">
            <a:spAutoFit/>
          </a:bodyPr>
          <a:lstStyle/>
          <a:p>
            <a:r>
              <a:rPr lang="sv-SE" sz="3200" dirty="0"/>
              <a:t>Målet för arbetet kring barn och unga i Norrbottens län är att alla barn och unga har ett sådant stöd att de i möjligaste mån kan fostras, bo och leva i sin familj och vara kvar i sin grupp/klass som de tillhör. </a:t>
            </a:r>
          </a:p>
          <a:p>
            <a:endParaRPr lang="sv-SE" dirty="0"/>
          </a:p>
        </p:txBody>
      </p:sp>
      <p:sp>
        <p:nvSpPr>
          <p:cNvPr id="3" name="Rektangel 2">
            <a:extLst>
              <a:ext uri="{FF2B5EF4-FFF2-40B4-BE49-F238E27FC236}">
                <a16:creationId xmlns:a16="http://schemas.microsoft.com/office/drawing/2014/main" id="{B09130CB-75D5-47EB-B5FF-E4CBA4B0905C}"/>
              </a:ext>
            </a:extLst>
          </p:cNvPr>
          <p:cNvSpPr/>
          <p:nvPr/>
        </p:nvSpPr>
        <p:spPr>
          <a:xfrm>
            <a:off x="2150074" y="797696"/>
            <a:ext cx="4047518" cy="646331"/>
          </a:xfrm>
          <a:prstGeom prst="rect">
            <a:avLst/>
          </a:prstGeom>
        </p:spPr>
        <p:txBody>
          <a:bodyPr wrap="none">
            <a:spAutoFit/>
          </a:bodyPr>
          <a:lstStyle/>
          <a:p>
            <a:r>
              <a:rPr lang="sv-SE" sz="3600" b="1" dirty="0"/>
              <a:t>Mål för samverkan</a:t>
            </a:r>
          </a:p>
        </p:txBody>
      </p:sp>
    </p:spTree>
    <p:extLst>
      <p:ext uri="{BB962C8B-B14F-4D97-AF65-F5344CB8AC3E}">
        <p14:creationId xmlns:p14="http://schemas.microsoft.com/office/powerpoint/2010/main" val="290915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366586C-E3EC-472B-8419-6B0787EF5E0D}"/>
              </a:ext>
            </a:extLst>
          </p:cNvPr>
          <p:cNvSpPr/>
          <p:nvPr/>
        </p:nvSpPr>
        <p:spPr>
          <a:xfrm>
            <a:off x="1398000" y="1559257"/>
            <a:ext cx="7990703" cy="3739485"/>
          </a:xfrm>
          <a:prstGeom prst="rect">
            <a:avLst/>
          </a:prstGeom>
        </p:spPr>
        <p:txBody>
          <a:bodyPr wrap="square">
            <a:spAutoFit/>
          </a:bodyPr>
          <a:lstStyle/>
          <a:p>
            <a:pPr marL="228600" lvl="0" indent="-228600">
              <a:lnSpc>
                <a:spcPct val="90000"/>
              </a:lnSpc>
              <a:spcBef>
                <a:spcPts val="1800"/>
              </a:spcBef>
              <a:buFont typeface="Wingdings" panose="05000000000000000000" pitchFamily="2" charset="2"/>
              <a:buChar char="§"/>
            </a:pPr>
            <a:r>
              <a:rPr lang="sv-SE" sz="2000" dirty="0">
                <a:solidFill>
                  <a:srgbClr val="006189"/>
                </a:solidFill>
              </a:rPr>
              <a:t>Samverkan enligt Norrbusöverenskommelsen är fortfarande levande.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Det externa stödet som funnits när den infördes har försvunnit.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Svagt stöd från olika samverkansgrupper av chefer som finns på alla nivåer. Problem med samverkan i flertalet av kommunerna.</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Fokus ligger på SIP-samverkan. </a:t>
            </a:r>
          </a:p>
          <a:p>
            <a:pPr marL="228600" lvl="0" indent="-228600">
              <a:lnSpc>
                <a:spcPct val="90000"/>
              </a:lnSpc>
              <a:spcBef>
                <a:spcPts val="1800"/>
              </a:spcBef>
              <a:buFont typeface="Wingdings" panose="05000000000000000000" pitchFamily="2" charset="2"/>
              <a:buChar char="§"/>
            </a:pPr>
            <a:r>
              <a:rPr lang="sv-SE" sz="2000" dirty="0" err="1">
                <a:solidFill>
                  <a:srgbClr val="006189"/>
                </a:solidFill>
              </a:rPr>
              <a:t>Norrbus</a:t>
            </a:r>
            <a:r>
              <a:rPr lang="sv-SE" sz="2000" dirty="0">
                <a:solidFill>
                  <a:srgbClr val="006189"/>
                </a:solidFill>
              </a:rPr>
              <a:t> kopplas inte till samverkansinsatser riktade till grupper eller till generella eller förebyggande insatser.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Den vanligaste parten i norrbusmötena från sjukvården är BUP</a:t>
            </a:r>
          </a:p>
        </p:txBody>
      </p:sp>
      <p:sp>
        <p:nvSpPr>
          <p:cNvPr id="5" name="Rektangel 4">
            <a:extLst>
              <a:ext uri="{FF2B5EF4-FFF2-40B4-BE49-F238E27FC236}">
                <a16:creationId xmlns:a16="http://schemas.microsoft.com/office/drawing/2014/main" id="{A4F4AD7F-230A-460B-96CB-222A99DE87B4}"/>
              </a:ext>
            </a:extLst>
          </p:cNvPr>
          <p:cNvSpPr/>
          <p:nvPr/>
        </p:nvSpPr>
        <p:spPr>
          <a:xfrm>
            <a:off x="1398000" y="644894"/>
            <a:ext cx="5573642" cy="707886"/>
          </a:xfrm>
          <a:prstGeom prst="rect">
            <a:avLst/>
          </a:prstGeom>
        </p:spPr>
        <p:txBody>
          <a:bodyPr wrap="none">
            <a:spAutoFit/>
          </a:bodyPr>
          <a:lstStyle/>
          <a:p>
            <a:r>
              <a:rPr lang="sv-SE" sz="4000" b="1" dirty="0">
                <a:solidFill>
                  <a:srgbClr val="056189"/>
                </a:solidFill>
                <a:latin typeface="Plantagenet Cherokee"/>
                <a:ea typeface="+mj-ea"/>
                <a:cs typeface="+mj-cs"/>
              </a:rPr>
              <a:t>Huvudsakliga slutsatser</a:t>
            </a:r>
            <a:endParaRPr lang="sv-SE" dirty="0"/>
          </a:p>
        </p:txBody>
      </p:sp>
    </p:spTree>
    <p:extLst>
      <p:ext uri="{BB962C8B-B14F-4D97-AF65-F5344CB8AC3E}">
        <p14:creationId xmlns:p14="http://schemas.microsoft.com/office/powerpoint/2010/main" val="234521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80D00F56-DF35-4ADE-AAF0-0ECAA4387D6D}"/>
              </a:ext>
            </a:extLst>
          </p:cNvPr>
          <p:cNvSpPr/>
          <p:nvPr/>
        </p:nvSpPr>
        <p:spPr>
          <a:xfrm>
            <a:off x="1389763" y="1591777"/>
            <a:ext cx="7883611" cy="4062651"/>
          </a:xfrm>
          <a:prstGeom prst="rect">
            <a:avLst/>
          </a:prstGeom>
        </p:spPr>
        <p:txBody>
          <a:bodyPr wrap="square">
            <a:spAutoFit/>
          </a:bodyPr>
          <a:lstStyle/>
          <a:p>
            <a:pPr marL="228600" lvl="0" indent="-228600">
              <a:lnSpc>
                <a:spcPct val="90000"/>
              </a:lnSpc>
              <a:spcBef>
                <a:spcPts val="1800"/>
              </a:spcBef>
              <a:buFont typeface="Wingdings" panose="05000000000000000000" pitchFamily="2" charset="2"/>
              <a:buChar char="§"/>
            </a:pPr>
            <a:r>
              <a:rPr lang="sv-SE" sz="2000" dirty="0">
                <a:solidFill>
                  <a:srgbClr val="006189"/>
                </a:solidFill>
              </a:rPr>
              <a:t>Skolans perspektiv på barn och unga med problem skiljer sig mot de två övriga aktörerna. Skolan har primärt ett grupperspektiv på sina elever där målet är att alla elever ska klara kunskapsmålen samt att</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 Elevhälsans uppdrag är generellt och förebyggande snarare än individuellt och insatsorienterat.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Det senare perspektivet präglar dock rollen för socialtjänst och sjukvård.</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Skillnader i roller är inte uppenbara i samverkansarbetet.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Aktörerna har inte alltid kunskap om varandras roller i arbetet med barn och unga.</a:t>
            </a:r>
          </a:p>
        </p:txBody>
      </p:sp>
      <p:sp>
        <p:nvSpPr>
          <p:cNvPr id="5" name="Rektangel 4">
            <a:extLst>
              <a:ext uri="{FF2B5EF4-FFF2-40B4-BE49-F238E27FC236}">
                <a16:creationId xmlns:a16="http://schemas.microsoft.com/office/drawing/2014/main" id="{A3F37989-2ECB-47B2-AE64-973B6CC10CCD}"/>
              </a:ext>
            </a:extLst>
          </p:cNvPr>
          <p:cNvSpPr/>
          <p:nvPr/>
        </p:nvSpPr>
        <p:spPr>
          <a:xfrm>
            <a:off x="1389763" y="760225"/>
            <a:ext cx="5573642" cy="707886"/>
          </a:xfrm>
          <a:prstGeom prst="rect">
            <a:avLst/>
          </a:prstGeom>
        </p:spPr>
        <p:txBody>
          <a:bodyPr wrap="none">
            <a:spAutoFit/>
          </a:bodyPr>
          <a:lstStyle/>
          <a:p>
            <a:r>
              <a:rPr lang="sv-SE" sz="4000" b="1" dirty="0">
                <a:solidFill>
                  <a:srgbClr val="056189"/>
                </a:solidFill>
                <a:latin typeface="Plantagenet Cherokee"/>
                <a:ea typeface="+mj-ea"/>
                <a:cs typeface="+mj-cs"/>
              </a:rPr>
              <a:t>Huvudsakliga slutsatser</a:t>
            </a:r>
            <a:endParaRPr lang="sv-SE" dirty="0"/>
          </a:p>
        </p:txBody>
      </p:sp>
    </p:spTree>
    <p:extLst>
      <p:ext uri="{BB962C8B-B14F-4D97-AF65-F5344CB8AC3E}">
        <p14:creationId xmlns:p14="http://schemas.microsoft.com/office/powerpoint/2010/main" val="201156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9FDF6EE-20A4-49A4-9AD5-206DBB900FC0}"/>
              </a:ext>
            </a:extLst>
          </p:cNvPr>
          <p:cNvSpPr/>
          <p:nvPr/>
        </p:nvSpPr>
        <p:spPr>
          <a:xfrm>
            <a:off x="1562757" y="2337567"/>
            <a:ext cx="10069070" cy="1708160"/>
          </a:xfrm>
          <a:prstGeom prst="rect">
            <a:avLst/>
          </a:prstGeom>
        </p:spPr>
        <p:txBody>
          <a:bodyPr wrap="square">
            <a:spAutoFit/>
          </a:bodyPr>
          <a:lstStyle/>
          <a:p>
            <a:pPr marL="228600" lvl="0" indent="-228600">
              <a:lnSpc>
                <a:spcPct val="90000"/>
              </a:lnSpc>
              <a:spcBef>
                <a:spcPts val="1800"/>
              </a:spcBef>
              <a:buFont typeface="Wingdings" panose="05000000000000000000" pitchFamily="2" charset="2"/>
              <a:buChar char="§"/>
            </a:pPr>
            <a:r>
              <a:rPr lang="sv-SE" sz="2000" dirty="0">
                <a:solidFill>
                  <a:srgbClr val="006189"/>
                </a:solidFill>
              </a:rPr>
              <a:t>Om aktörernas samverkan faktiskt leder till resultat är svårt att ha en uppfattning om då det inte funnits någon samlad och tillförlitlig uppföljningsmodell inom </a:t>
            </a:r>
            <a:r>
              <a:rPr lang="sv-SE" sz="2000" dirty="0" err="1">
                <a:solidFill>
                  <a:srgbClr val="006189"/>
                </a:solidFill>
              </a:rPr>
              <a:t>Norrbus</a:t>
            </a:r>
            <a:r>
              <a:rPr lang="sv-SE" sz="2000" dirty="0">
                <a:solidFill>
                  <a:srgbClr val="006189"/>
                </a:solidFill>
              </a:rPr>
              <a:t>.</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Det blir närmast omöjligt att fånga resultaten ur de unga och deras anhörigas perspektiv. </a:t>
            </a:r>
          </a:p>
        </p:txBody>
      </p:sp>
      <p:sp>
        <p:nvSpPr>
          <p:cNvPr id="3" name="Rektangel 2">
            <a:extLst>
              <a:ext uri="{FF2B5EF4-FFF2-40B4-BE49-F238E27FC236}">
                <a16:creationId xmlns:a16="http://schemas.microsoft.com/office/drawing/2014/main" id="{FF46A92F-3279-48C1-A9EB-A4D43FD977F1}"/>
              </a:ext>
            </a:extLst>
          </p:cNvPr>
          <p:cNvSpPr/>
          <p:nvPr/>
        </p:nvSpPr>
        <p:spPr>
          <a:xfrm>
            <a:off x="1562757" y="1015598"/>
            <a:ext cx="5573642" cy="707886"/>
          </a:xfrm>
          <a:prstGeom prst="rect">
            <a:avLst/>
          </a:prstGeom>
        </p:spPr>
        <p:txBody>
          <a:bodyPr wrap="none">
            <a:spAutoFit/>
          </a:bodyPr>
          <a:lstStyle/>
          <a:p>
            <a:r>
              <a:rPr lang="sv-SE" sz="4000" b="1" dirty="0">
                <a:solidFill>
                  <a:srgbClr val="056189"/>
                </a:solidFill>
                <a:latin typeface="Plantagenet Cherokee"/>
                <a:ea typeface="+mj-ea"/>
                <a:cs typeface="+mj-cs"/>
              </a:rPr>
              <a:t>Huvudsakliga slutsatser</a:t>
            </a:r>
            <a:endParaRPr lang="sv-SE" dirty="0"/>
          </a:p>
        </p:txBody>
      </p:sp>
    </p:spTree>
    <p:extLst>
      <p:ext uri="{BB962C8B-B14F-4D97-AF65-F5344CB8AC3E}">
        <p14:creationId xmlns:p14="http://schemas.microsoft.com/office/powerpoint/2010/main" val="18400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15A3BB6-F9A4-4252-80BF-3790F01E7EBB}"/>
              </a:ext>
            </a:extLst>
          </p:cNvPr>
          <p:cNvSpPr/>
          <p:nvPr/>
        </p:nvSpPr>
        <p:spPr>
          <a:xfrm>
            <a:off x="1499287" y="2148342"/>
            <a:ext cx="9424087" cy="4062651"/>
          </a:xfrm>
          <a:prstGeom prst="rect">
            <a:avLst/>
          </a:prstGeom>
        </p:spPr>
        <p:txBody>
          <a:bodyPr wrap="square">
            <a:spAutoFit/>
          </a:bodyPr>
          <a:lstStyle/>
          <a:p>
            <a:pPr marL="228600" lvl="0" indent="-228600">
              <a:lnSpc>
                <a:spcPct val="90000"/>
              </a:lnSpc>
              <a:spcBef>
                <a:spcPts val="1800"/>
              </a:spcBef>
              <a:buFont typeface="Wingdings" panose="05000000000000000000" pitchFamily="2" charset="2"/>
              <a:buChar char="§"/>
            </a:pPr>
            <a:r>
              <a:rPr lang="sv-SE" sz="2000" dirty="0">
                <a:solidFill>
                  <a:srgbClr val="006189"/>
                </a:solidFill>
              </a:rPr>
              <a:t>Revidera och modernisera överenskommelsen samt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en särskild satsning som riktar uppmärksamhet mot </a:t>
            </a:r>
            <a:r>
              <a:rPr lang="sv-SE" sz="2000" dirty="0" err="1">
                <a:solidFill>
                  <a:srgbClr val="006189"/>
                </a:solidFill>
              </a:rPr>
              <a:t>Norrbus</a:t>
            </a:r>
            <a:r>
              <a:rPr lang="sv-SE" sz="2000" dirty="0">
                <a:solidFill>
                  <a:srgbClr val="006189"/>
                </a:solidFill>
              </a:rPr>
              <a:t> och få berörda aktörer att aktualisera både kunskap och intresse för samverkan kring barn och unga.</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Säkerställa att det finns fungerande samverkansgrupper i alla kommuner och länsdelar.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Sammanhängande externt stöd för att kunna fungera något sånär likartat, kontinuerligt och över hela länet. </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Uppgiften för ett sådant stöd blir att följa norrbusarbetet över länet och att vid behov fungera som processtöd, formulera vägledningar, hålla utbildningar och agera som allmänt smörjmedel i processen. </a:t>
            </a:r>
          </a:p>
        </p:txBody>
      </p:sp>
      <p:sp>
        <p:nvSpPr>
          <p:cNvPr id="3" name="Rektangel 2">
            <a:extLst>
              <a:ext uri="{FF2B5EF4-FFF2-40B4-BE49-F238E27FC236}">
                <a16:creationId xmlns:a16="http://schemas.microsoft.com/office/drawing/2014/main" id="{D524DDDC-71AC-4270-9B1A-E4E19DE18EB1}"/>
              </a:ext>
            </a:extLst>
          </p:cNvPr>
          <p:cNvSpPr/>
          <p:nvPr/>
        </p:nvSpPr>
        <p:spPr>
          <a:xfrm>
            <a:off x="1499287" y="477162"/>
            <a:ext cx="6096000" cy="1323439"/>
          </a:xfrm>
          <a:prstGeom prst="rect">
            <a:avLst/>
          </a:prstGeom>
        </p:spPr>
        <p:txBody>
          <a:bodyPr>
            <a:spAutoFit/>
          </a:bodyPr>
          <a:lstStyle/>
          <a:p>
            <a:r>
              <a:rPr lang="sv-SE" sz="4000" b="1" dirty="0">
                <a:solidFill>
                  <a:srgbClr val="056189"/>
                </a:solidFill>
                <a:latin typeface="Plantagenet Cherokee"/>
                <a:ea typeface="+mj-ea"/>
                <a:cs typeface="+mj-cs"/>
              </a:rPr>
              <a:t>Rekommendationer på åtgärder</a:t>
            </a:r>
            <a:endParaRPr lang="sv-SE" dirty="0"/>
          </a:p>
        </p:txBody>
      </p:sp>
    </p:spTree>
    <p:extLst>
      <p:ext uri="{BB962C8B-B14F-4D97-AF65-F5344CB8AC3E}">
        <p14:creationId xmlns:p14="http://schemas.microsoft.com/office/powerpoint/2010/main" val="41569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125FA84-FE5B-4BFB-950C-470EDE04DD5C}"/>
              </a:ext>
            </a:extLst>
          </p:cNvPr>
          <p:cNvSpPr/>
          <p:nvPr/>
        </p:nvSpPr>
        <p:spPr>
          <a:xfrm>
            <a:off x="1408670" y="1584822"/>
            <a:ext cx="8452021" cy="3831818"/>
          </a:xfrm>
          <a:prstGeom prst="rect">
            <a:avLst/>
          </a:prstGeom>
        </p:spPr>
        <p:txBody>
          <a:bodyPr wrap="square">
            <a:spAutoFit/>
          </a:bodyPr>
          <a:lstStyle/>
          <a:p>
            <a:pPr marL="228600" lvl="0" indent="-228600">
              <a:lnSpc>
                <a:spcPct val="90000"/>
              </a:lnSpc>
              <a:spcBef>
                <a:spcPts val="1800"/>
              </a:spcBef>
              <a:buFont typeface="Wingdings" panose="05000000000000000000" pitchFamily="2" charset="2"/>
              <a:buChar char="§"/>
            </a:pPr>
            <a:r>
              <a:rPr lang="sv-SE" sz="2000" dirty="0" err="1">
                <a:solidFill>
                  <a:srgbClr val="006189"/>
                </a:solidFill>
              </a:rPr>
              <a:t>Norrbus</a:t>
            </a:r>
            <a:r>
              <a:rPr lang="sv-SE" sz="2000" dirty="0">
                <a:solidFill>
                  <a:srgbClr val="006189"/>
                </a:solidFill>
              </a:rPr>
              <a:t> handlar om samverkan på individnivå  och omfattar nivå ett och två på samverkanstriangeln (se utvärderingen s10)</a:t>
            </a:r>
          </a:p>
          <a:p>
            <a:pPr marL="228600" lvl="0" indent="-228600">
              <a:lnSpc>
                <a:spcPct val="90000"/>
              </a:lnSpc>
              <a:spcBef>
                <a:spcPts val="1800"/>
              </a:spcBef>
              <a:buFont typeface="Wingdings" panose="05000000000000000000" pitchFamily="2" charset="2"/>
              <a:buChar char="§"/>
            </a:pPr>
            <a:r>
              <a:rPr lang="sv-SE" sz="2000" dirty="0">
                <a:solidFill>
                  <a:srgbClr val="006189"/>
                </a:solidFill>
              </a:rPr>
              <a:t>Förebyggande och främjande arbete sker inom andra strukturer   tex: föräldrastöd, hälsofrämjande skolan, jämlik och jämställd skola, ungdomsmottagningen, familjecentraler </a:t>
            </a:r>
            <a:r>
              <a:rPr lang="sv-SE" sz="2000" dirty="0" err="1">
                <a:solidFill>
                  <a:srgbClr val="006189"/>
                </a:solidFill>
              </a:rPr>
              <a:t>etc</a:t>
            </a:r>
            <a:r>
              <a:rPr lang="sv-SE" sz="2000" dirty="0">
                <a:solidFill>
                  <a:srgbClr val="006189"/>
                </a:solidFill>
              </a:rPr>
              <a:t>…</a:t>
            </a:r>
          </a:p>
          <a:p>
            <a:pPr marL="228600" lvl="0" indent="-228600">
              <a:lnSpc>
                <a:spcPct val="90000"/>
              </a:lnSpc>
              <a:spcBef>
                <a:spcPts val="1800"/>
              </a:spcBef>
              <a:buFont typeface="Wingdings" panose="05000000000000000000" pitchFamily="2" charset="2"/>
              <a:buChar char="§"/>
            </a:pPr>
            <a:r>
              <a:rPr lang="sv-SE" sz="2000" dirty="0" err="1">
                <a:solidFill>
                  <a:srgbClr val="006189"/>
                </a:solidFill>
              </a:rPr>
              <a:t>Norrbus</a:t>
            </a:r>
            <a:r>
              <a:rPr lang="sv-SE" sz="2000" dirty="0">
                <a:solidFill>
                  <a:srgbClr val="006189"/>
                </a:solidFill>
              </a:rPr>
              <a:t> bör ske inom ramen för befintliga resurser och genomföras i ordinarie verksamhet- inga extra externa resurser för det.</a:t>
            </a:r>
          </a:p>
          <a:p>
            <a:pPr marL="342900" lvl="0" indent="-342900">
              <a:lnSpc>
                <a:spcPct val="90000"/>
              </a:lnSpc>
              <a:spcBef>
                <a:spcPts val="1800"/>
              </a:spcBef>
              <a:buFont typeface="Arial" panose="020B0604020202020204" pitchFamily="34" charset="0"/>
              <a:buChar char="•"/>
            </a:pPr>
            <a:r>
              <a:rPr lang="sv-SE" sz="2000" dirty="0">
                <a:solidFill>
                  <a:srgbClr val="006189"/>
                </a:solidFill>
              </a:rPr>
              <a:t>Annat som pågår just nu nationellt: TSI, Sammanhållen god och nära vård barn och unga , översyn socialtjänstlagen, utredning möjlighet att nå kunskapskraven </a:t>
            </a:r>
            <a:r>
              <a:rPr lang="sv-SE" sz="2000" dirty="0" err="1">
                <a:solidFill>
                  <a:srgbClr val="006189"/>
                </a:solidFill>
              </a:rPr>
              <a:t>mfl</a:t>
            </a:r>
            <a:r>
              <a:rPr lang="sv-SE" sz="2000" dirty="0">
                <a:solidFill>
                  <a:srgbClr val="006189"/>
                </a:solidFill>
              </a:rPr>
              <a:t>… Hur påverkar det framtida samverkansstrukturer?</a:t>
            </a:r>
          </a:p>
        </p:txBody>
      </p:sp>
      <p:sp>
        <p:nvSpPr>
          <p:cNvPr id="3" name="Rektangel 2">
            <a:extLst>
              <a:ext uri="{FF2B5EF4-FFF2-40B4-BE49-F238E27FC236}">
                <a16:creationId xmlns:a16="http://schemas.microsoft.com/office/drawing/2014/main" id="{67C7799A-A3A3-455B-9BB1-CCF75082AE5C}"/>
              </a:ext>
            </a:extLst>
          </p:cNvPr>
          <p:cNvSpPr/>
          <p:nvPr/>
        </p:nvSpPr>
        <p:spPr>
          <a:xfrm>
            <a:off x="1515762" y="682786"/>
            <a:ext cx="3964740" cy="707886"/>
          </a:xfrm>
          <a:prstGeom prst="rect">
            <a:avLst/>
          </a:prstGeom>
        </p:spPr>
        <p:txBody>
          <a:bodyPr wrap="none">
            <a:spAutoFit/>
          </a:bodyPr>
          <a:lstStyle/>
          <a:p>
            <a:r>
              <a:rPr lang="sv-SE" sz="4000" b="1" dirty="0">
                <a:solidFill>
                  <a:srgbClr val="056189"/>
                </a:solidFill>
                <a:latin typeface="Plantagenet Cherokee"/>
                <a:ea typeface="+mj-ea"/>
                <a:cs typeface="+mj-cs"/>
              </a:rPr>
              <a:t>Våra tankar…….</a:t>
            </a:r>
            <a:endParaRPr lang="sv-SE" dirty="0"/>
          </a:p>
        </p:txBody>
      </p:sp>
    </p:spTree>
    <p:extLst>
      <p:ext uri="{BB962C8B-B14F-4D97-AF65-F5344CB8AC3E}">
        <p14:creationId xmlns:p14="http://schemas.microsoft.com/office/powerpoint/2010/main" val="205823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kademisk litteratur 16x9">
  <a:themeElements>
    <a:clrScheme name="Anpassat 1">
      <a:dk1>
        <a:srgbClr val="006189"/>
      </a:dk1>
      <a:lt1>
        <a:srgbClr val="FFFFF3"/>
      </a:lt1>
      <a:dk2>
        <a:srgbClr val="000000"/>
      </a:dk2>
      <a:lt2>
        <a:srgbClr val="FFFFF3"/>
      </a:lt2>
      <a:accent1>
        <a:srgbClr val="C51725"/>
      </a:accent1>
      <a:accent2>
        <a:srgbClr val="94A70B"/>
      </a:accent2>
      <a:accent3>
        <a:srgbClr val="F39100"/>
      </a:accent3>
      <a:accent4>
        <a:srgbClr val="3294BB"/>
      </a:accent4>
      <a:accent5>
        <a:srgbClr val="00799E"/>
      </a:accent5>
      <a:accent6>
        <a:srgbClr val="A8A39E"/>
      </a:accent6>
      <a:hlink>
        <a:srgbClr val="00799E"/>
      </a:hlink>
      <a:folHlink>
        <a:srgbClr val="94A70B"/>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est" id="{9797555E-0DDA-41D8-B0CC-072AF15325F6}" vid="{F643CD36-9803-4211-8B7F-C54738C9771F}"/>
    </a:ext>
  </a:ext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kument_x0020_typ xmlns="54344de9-4a68-4968-bd31-f82509e5da64">Dokument</Dokument_x0020_typ>
    <Categor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Nytt Word" ma:contentTypeID="0x010100F0CC08FD9F05314799DE880433A10B20" ma:contentTypeVersion="11" ma:contentTypeDescription="Skapa ett nytt dokument." ma:contentTypeScope="" ma:versionID="b5e0be27f4b2b8f37e3457330e3430e0">
  <xsd:schema xmlns:xsd="http://www.w3.org/2001/XMLSchema" xmlns:xs="http://www.w3.org/2001/XMLSchema" xmlns:p="http://schemas.microsoft.com/office/2006/metadata/properties" xmlns:ns1="http://schemas.microsoft.com/sharepoint/v3" xmlns:ns2="42216b4e-09bb-437c-8d1c-32b7b98ad1df" xmlns:ns3="54344de9-4a68-4968-bd31-f82509e5da64" targetNamespace="http://schemas.microsoft.com/office/2006/metadata/properties" ma:root="true" ma:fieldsID="dbcb5ec6cf955320d5de5741370180d9" ns1:_="" ns2:_="" ns3:_="">
    <xsd:import namespace="http://schemas.microsoft.com/sharepoint/v3"/>
    <xsd:import namespace="42216b4e-09bb-437c-8d1c-32b7b98ad1df"/>
    <xsd:import namespace="54344de9-4a68-4968-bd31-f82509e5da64"/>
    <xsd:element name="properties">
      <xsd:complexType>
        <xsd:sequence>
          <xsd:element name="documentManagement">
            <xsd:complexType>
              <xsd:all>
                <xsd:element ref="ns2:SharedWithUsers" minOccurs="0"/>
                <xsd:element ref="ns2:SharedWithDetails" minOccurs="0"/>
                <xsd:element ref="ns1:Categories" minOccurs="0"/>
                <xsd:element ref="ns3:Dokument_x0020_typ"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ies" ma:index="10" nillable="true" ma:displayName="Kategorier" ma:description="" ma:internalName="Categorie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216b4e-09bb-437c-8d1c-32b7b98ad1df"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344de9-4a68-4968-bd31-f82509e5da64" elementFormDefault="qualified">
    <xsd:import namespace="http://schemas.microsoft.com/office/2006/documentManagement/types"/>
    <xsd:import namespace="http://schemas.microsoft.com/office/infopath/2007/PartnerControls"/>
    <xsd:element name="Dokument_x0020_typ" ma:index="11" nillable="true" ma:displayName="Dokumenttyp" ma:default="Dokument" ma:format="Dropdown" ma:internalName="Dokument_x0020_typ">
      <xsd:simpleType>
        <xsd:restriction base="dms:Choice">
          <xsd:enumeration value="Dokument"/>
          <xsd:enumeration value="Arbetsmaterial"/>
          <xsd:enumeration value="Avtal"/>
          <xsd:enumeration value="Kurser"/>
          <xsd:enumeration value="Protokoll"/>
          <xsd:enumeration value="Rapport"/>
          <xsd:enumeration value="Styrande dokument"/>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DDBB83-77C1-4099-A0AA-289882E745E2}">
  <ds:schemaRefs>
    <ds:schemaRef ds:uri="4873beb7-5857-4685-be1f-d57550cc96cc"/>
    <ds:schemaRef ds:uri="54344de9-4a68-4968-bd31-f82509e5da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6E67A9-4960-490E-A33C-1CAEA0622EB8}">
  <ds:schemaRefs>
    <ds:schemaRef ds:uri="42216b4e-09bb-437c-8d1c-32b7b98ad1df"/>
    <ds:schemaRef ds:uri="54344de9-4a68-4968-bd31-f82509e5da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C464795-AF47-48B7-8904-46E85E149F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 blank test</Template>
  <TotalTime>0</TotalTime>
  <Words>569</Words>
  <Application>Microsoft Office PowerPoint</Application>
  <PresentationFormat>Bredbild</PresentationFormat>
  <Paragraphs>58</Paragraphs>
  <Slides>9</Slides>
  <Notes>3</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9</vt:i4>
      </vt:variant>
    </vt:vector>
  </HeadingPairs>
  <TitlesOfParts>
    <vt:vector size="17" baseType="lpstr">
      <vt:lpstr>Arial</vt:lpstr>
      <vt:lpstr>Calibri</vt:lpstr>
      <vt:lpstr>Calibri Light</vt:lpstr>
      <vt:lpstr>Euphemia</vt:lpstr>
      <vt:lpstr>Plantagenet Cherokee</vt:lpstr>
      <vt:lpstr>Wingdings</vt:lpstr>
      <vt:lpstr>Akademisk litteratur 16x9</vt:lpstr>
      <vt:lpstr>Anpassad formgivning</vt:lpstr>
      <vt:lpstr>   NORRBUS  191218</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med bildlayout</dc:title>
  <dc:creator/>
  <cp:lastModifiedBy/>
  <cp:revision>1</cp:revision>
  <dcterms:created xsi:type="dcterms:W3CDTF">2017-12-05T07:43:43Z</dcterms:created>
  <dcterms:modified xsi:type="dcterms:W3CDTF">2019-12-18T11:40:20Z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0x010100F0CC08FD9F05314799DE880433A10B20</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AuthorIds_UIVersion_1024">
    <vt:lpwstr>35</vt:lpwstr>
  </property>
  <property fmtid="{D5CDD505-2E9C-101B-9397-08002B2CF9AE}" pid="9" name="AuthorIds_UIVersion_1536">
    <vt:lpwstr>35</vt:lpwstr>
  </property>
</Properties>
</file>