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77" r:id="rId3"/>
    <p:sldId id="279" r:id="rId4"/>
    <p:sldId id="257" r:id="rId5"/>
    <p:sldId id="268" r:id="rId6"/>
  </p:sldIdLst>
  <p:sldSz cx="9144000" cy="6858000" type="screen4x3"/>
  <p:notesSz cx="6669088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ta Nordström" initials="BN" lastIdx="1" clrIdx="0">
    <p:extLst>
      <p:ext uri="{19B8F6BF-5375-455C-9EA6-DF929625EA0E}">
        <p15:presenceInfo xmlns:p15="http://schemas.microsoft.com/office/powerpoint/2012/main" userId="S-1-5-21-3767723875-3641016550-3046868103-17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A5AA5"/>
    <a:srgbClr val="0D68B0"/>
    <a:srgbClr val="777777"/>
    <a:srgbClr val="969696"/>
    <a:srgbClr val="98989A"/>
    <a:srgbClr val="FFFF00"/>
    <a:srgbClr val="4F8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F9E46-B5EA-4E3C-AAD7-F514808AB393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FCC2D-3C7A-440B-A8AE-0CCF37FE15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762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C86-0BFC-48C2-B866-1B04B5F8C9E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962-1676-4E73-8B84-78A9337DF3E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262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C86-0BFC-48C2-B866-1B04B5F8C9E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962-1676-4E73-8B84-78A9337DF3E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999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C86-0BFC-48C2-B866-1B04B5F8C9E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962-1676-4E73-8B84-78A9337DF3E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675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C86-0BFC-48C2-B866-1B04B5F8C9E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962-1676-4E73-8B84-78A9337DF3E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582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C86-0BFC-48C2-B866-1B04B5F8C9E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962-1676-4E73-8B84-78A9337DF3E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114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C86-0BFC-48C2-B866-1B04B5F8C9E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962-1676-4E73-8B84-78A9337DF3E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069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C86-0BFC-48C2-B866-1B04B5F8C9E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962-1676-4E73-8B84-78A9337DF3E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71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C86-0BFC-48C2-B866-1B04B5F8C9E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962-1676-4E73-8B84-78A9337DF3E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161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C86-0BFC-48C2-B866-1B04B5F8C9E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962-1676-4E73-8B84-78A9337DF3E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590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C86-0BFC-48C2-B866-1B04B5F8C9E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962-1676-4E73-8B84-78A9337DF3E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650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7C86-0BFC-48C2-B866-1B04B5F8C9E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962-1676-4E73-8B84-78A9337DF3E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877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7C86-0BFC-48C2-B866-1B04B5F8C9E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3962-1676-4E73-8B84-78A9337DF3E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34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region_norrbotten_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927725"/>
            <a:ext cx="18192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2267744" y="332656"/>
            <a:ext cx="7688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Välkommen till</a:t>
            </a:r>
            <a:endParaRPr lang="sv-SE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899592" y="2477453"/>
            <a:ext cx="734481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Pedagogiska hörselvården arbetar länsövergripande med fördjupad habilitering och rehabilitering utifrån dina behov.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Vi träffar personer i alla åldrar och arbetar utifrån en helhetssyn.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Vårt huvudkontor finns på Stadsviken i Luleå, plan 3.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För ett första besök hos oss på Pedagogiska hörselvården behöver du ha en remiss från öron-näsa-halsmottagning eller hörcentral. </a:t>
            </a: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länsuppdrag och mottagning på sjukhusorterna i länet.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0" y="1343523"/>
            <a:ext cx="10368136" cy="646331"/>
          </a:xfrm>
          <a:prstGeom prst="rect">
            <a:avLst/>
          </a:prstGeom>
          <a:solidFill>
            <a:srgbClr val="0A5AA5"/>
          </a:solidFill>
        </p:spPr>
        <p:txBody>
          <a:bodyPr wrap="square">
            <a:spAutoFit/>
          </a:bodyPr>
          <a:lstStyle/>
          <a:p>
            <a:pPr lvl="0"/>
            <a:r>
              <a:rPr lang="sv-SE" sz="3600" dirty="0" smtClean="0">
                <a:solidFill>
                  <a:schemeClr val="bg1"/>
                </a:solidFill>
              </a:rPr>
              <a:t>                   </a:t>
            </a:r>
            <a:r>
              <a:rPr lang="sv-SE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Pedagogiska hörselvården</a:t>
            </a:r>
            <a:endParaRPr lang="sv-S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ju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81"/>
    </mc:Choice>
    <mc:Fallback xmlns="">
      <p:transition spd="slow" advTm="42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539552" y="1538203"/>
            <a:ext cx="797834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kunskap om hörsel och hörselnedsättningar, kännedom om hörhjälpmedel för arbete, skola och fritid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unskap om vilka konsekvenser en hörselsituation kan medföra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om samhällets stödinsatser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utveckla möjligheter till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fungerande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öjlighet att träffa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andra i liknande situation och utbyta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erfarenheter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tips och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råd för att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hitta strategier som kan underlätta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 vardagen</a:t>
            </a:r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förståelse och acceptans kring aktuell hörselsituation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möjligheter till delaktighet utifrån egna behov och förutsättningar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7" name="Picture 6" descr="D:\region_norrbotten_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927725"/>
            <a:ext cx="18192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404664"/>
            <a:ext cx="9144000" cy="646331"/>
          </a:xfrm>
          <a:prstGeom prst="rect">
            <a:avLst/>
          </a:prstGeom>
          <a:solidFill>
            <a:srgbClr val="0A5AA5"/>
          </a:solidFill>
        </p:spPr>
        <p:txBody>
          <a:bodyPr wrap="square">
            <a:spAutoFit/>
          </a:bodyPr>
          <a:lstStyle/>
          <a:p>
            <a:pPr lvl="0" algn="ctr"/>
            <a:r>
              <a:rPr lang="sv-SE" sz="3600" dirty="0">
                <a:solidFill>
                  <a:schemeClr val="bg1"/>
                </a:solidFill>
              </a:rPr>
              <a:t> </a:t>
            </a:r>
            <a:r>
              <a:rPr lang="sv-SE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vill stötta dig i att få</a:t>
            </a:r>
            <a:endParaRPr lang="sv-S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Lju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37"/>
    </mc:Choice>
    <mc:Fallback xmlns="">
      <p:transition spd="slow" advTm="52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467544" y="1455162"/>
            <a:ext cx="8208912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kartläggningssamtal tillsammans med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barn, ungdomar och föräldrar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upprättande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av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habiliteringsplan och uppföljningsmöten enligt överenskommelse</a:t>
            </a:r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öräldrautbildning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med olika teman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introduktionskurs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teckenspråk till föräldrar/närstående</a:t>
            </a:r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nformation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till närstående, förskola och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skola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tödjande samtal enskilt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eller tillsammans med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närstående</a:t>
            </a:r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örskrivning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av hörselteknisk utrustning till förskola eller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skola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tifrån hörselperspektiv vägledning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och stöd till familjen kring barnets/ungdomens utveckling av lyssnande, kommunikation, tal och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språk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samverkan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med andra aktörer, bland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annat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hörcentral, elevhälsa, Specialpedagogiska skolmyndigheten, barn- och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ungdomshabilitering</a:t>
            </a:r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D:\region_norrbotten_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927725"/>
            <a:ext cx="18192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0" y="404664"/>
            <a:ext cx="9144000" cy="646331"/>
          </a:xfrm>
          <a:prstGeom prst="rect">
            <a:avLst/>
          </a:prstGeom>
          <a:solidFill>
            <a:srgbClr val="0A5AA5"/>
          </a:solidFill>
        </p:spPr>
        <p:txBody>
          <a:bodyPr wrap="square">
            <a:spAutoFit/>
          </a:bodyPr>
          <a:lstStyle/>
          <a:p>
            <a:pPr lvl="0" algn="ctr"/>
            <a:r>
              <a:rPr lang="sv-SE" sz="3600" dirty="0" smtClean="0">
                <a:solidFill>
                  <a:schemeClr val="bg1"/>
                </a:solidFill>
              </a:rPr>
              <a:t>  </a:t>
            </a:r>
            <a:r>
              <a:rPr lang="sv-SE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barn, ungdom och familj erbjuder vi</a:t>
            </a:r>
            <a:endParaRPr lang="sv-S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Lju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83"/>
    </mc:Choice>
    <mc:Fallback xmlns="">
      <p:transition spd="slow" advTm="66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35496" y="1363990"/>
            <a:ext cx="8892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kartläggningssamtal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upprättande av rehabiliteringsplan och uppföljningsmöten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enligt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överenskommelse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åd och stöd till närstående, arbetsplatser med mera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tödjande/behandlande samtal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med tydliga mål enskilt eller tillsammans med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närstående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rehabilitering i grupp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om alternativ kommunikation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introduktionskurs i tecken som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stöd tillsammans med närstående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utprovning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och förskrivning av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personliga hjälpmedel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för personer med grav hörselnedsättning/dövhet, exempelvis text/bildtelefoni och varseblivning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samverkan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andra aktörer, bland annat företagshälsovård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, försäkringskassa, arbetsförmedling, arbetsgivare </a:t>
            </a:r>
          </a:p>
        </p:txBody>
      </p:sp>
      <p:pic>
        <p:nvPicPr>
          <p:cNvPr id="9" name="Picture 6" descr="D:\region_norrbotten_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927725"/>
            <a:ext cx="18192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0" y="404664"/>
            <a:ext cx="9144000" cy="646331"/>
          </a:xfrm>
          <a:prstGeom prst="rect">
            <a:avLst/>
          </a:prstGeom>
          <a:solidFill>
            <a:srgbClr val="0A5AA5"/>
          </a:solidFill>
        </p:spPr>
        <p:txBody>
          <a:bodyPr wrap="square">
            <a:spAutoFit/>
          </a:bodyPr>
          <a:lstStyle/>
          <a:p>
            <a:pPr lvl="0" algn="ctr"/>
            <a:r>
              <a:rPr lang="sv-SE" sz="3600" dirty="0">
                <a:solidFill>
                  <a:schemeClr val="bg1"/>
                </a:solidFill>
              </a:rPr>
              <a:t> </a:t>
            </a:r>
            <a:r>
              <a:rPr lang="sv-SE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vuxna erbjuder vi</a:t>
            </a:r>
            <a:endParaRPr lang="sv-S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Lju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1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09"/>
    </mc:Choice>
    <mc:Fallback xmlns="">
      <p:transition spd="slow" advTm="59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079612" y="1460444"/>
            <a:ext cx="698477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0920 </a:t>
            </a:r>
            <a:r>
              <a:rPr lang="de-DE" sz="1700" i="1" dirty="0">
                <a:latin typeface="Arial" panose="020B0604020202020204" pitchFamily="34" charset="0"/>
                <a:cs typeface="Arial" panose="020B0604020202020204" pitchFamily="34" charset="0"/>
              </a:rPr>
              <a:t>- 28 </a:t>
            </a:r>
            <a:r>
              <a:rPr lang="de-DE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30 48. </a:t>
            </a:r>
            <a:r>
              <a:rPr lang="sv-SE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Måndag - torsdag </a:t>
            </a:r>
            <a:r>
              <a:rPr lang="sv-SE" sz="1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sv-SE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08.30-10.30, 		övrig tid röstmeddelande </a:t>
            </a:r>
            <a:endParaRPr lang="sv-SE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SMS		</a:t>
            </a:r>
            <a:r>
              <a:rPr lang="en-US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010-1503040 (</a:t>
            </a:r>
            <a:r>
              <a:rPr lang="en-US" sz="1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endast</a:t>
            </a:r>
            <a:r>
              <a:rPr lang="en-US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en-US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E-post	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pedagogiska.horselvarden@norrbotten.se </a:t>
            </a:r>
          </a:p>
          <a:p>
            <a:pPr>
              <a:lnSpc>
                <a:spcPct val="150000"/>
              </a:lnSpc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Hemsida	 	</a:t>
            </a:r>
            <a:r>
              <a:rPr lang="sv-SE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norrbotten.se/</a:t>
            </a:r>
            <a:r>
              <a:rPr lang="sv-SE" sz="1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pedagogiskahorselvarden</a:t>
            </a:r>
            <a:endParaRPr lang="sv-SE" sz="17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Webb		</a:t>
            </a:r>
            <a:r>
              <a:rPr lang="sv-SE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1177.se </a:t>
            </a:r>
          </a:p>
          <a:p>
            <a:pPr>
              <a:lnSpc>
                <a:spcPct val="150000"/>
              </a:lnSpc>
            </a:pPr>
            <a:endParaRPr lang="sv-SE" sz="17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v-SE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Besöksadress	</a:t>
            </a:r>
            <a:r>
              <a:rPr lang="sv-SE" sz="1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Robertsviksgatan</a:t>
            </a:r>
            <a:r>
              <a:rPr lang="sv-SE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9, </a:t>
            </a:r>
            <a:r>
              <a:rPr lang="sv-SE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Stadsvikens</a:t>
            </a:r>
            <a:r>
              <a:rPr lang="sv-SE" sz="1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vc</a:t>
            </a:r>
            <a:r>
              <a:rPr lang="sv-SE" sz="1700" i="1" dirty="0">
                <a:latin typeface="Arial" panose="020B0604020202020204" pitchFamily="34" charset="0"/>
                <a:cs typeface="Arial" panose="020B0604020202020204" pitchFamily="34" charset="0"/>
              </a:rPr>
              <a:t> plan 3, </a:t>
            </a:r>
            <a:r>
              <a:rPr lang="sv-SE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Luleå</a:t>
            </a:r>
          </a:p>
        </p:txBody>
      </p:sp>
      <p:pic>
        <p:nvPicPr>
          <p:cNvPr id="5" name="Picture 6" descr="D:\region_norrbotten_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927725"/>
            <a:ext cx="18192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  <a:solidFill>
            <a:srgbClr val="0A5AA5"/>
          </a:solidFill>
        </p:spPr>
        <p:txBody>
          <a:bodyPr wrap="square">
            <a:spAutoFit/>
          </a:bodyPr>
          <a:lstStyle/>
          <a:p>
            <a:pPr lvl="0" algn="ctr"/>
            <a:r>
              <a:rPr lang="sv-SE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Kontakta oss    </a:t>
            </a:r>
            <a:endParaRPr lang="sv-S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Lju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60"/>
    </mc:Choice>
    <mc:Fallback xmlns="">
      <p:transition spd="slow" advTm="67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5709</TotalTime>
  <Words>316</Words>
  <Application>Microsoft Office PowerPoint</Application>
  <PresentationFormat>Bildspel på skärmen (4:3)</PresentationFormat>
  <Paragraphs>59</Paragraphs>
  <Slides>5</Slides>
  <Notes>0</Notes>
  <HiddenSlides>0</HiddenSlides>
  <MMClips>5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Norrbottens läns landsting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Syn och hörselverksamheten</dc:title>
  <dc:creator>Lisa Fredriksson</dc:creator>
  <cp:lastModifiedBy>Pernilla Källgren</cp:lastModifiedBy>
  <cp:revision>153</cp:revision>
  <cp:lastPrinted>2020-01-29T10:51:25Z</cp:lastPrinted>
  <dcterms:created xsi:type="dcterms:W3CDTF">2019-09-13T08:59:32Z</dcterms:created>
  <dcterms:modified xsi:type="dcterms:W3CDTF">2022-12-13T12:28:44Z</dcterms:modified>
</cp:coreProperties>
</file>